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 id="2147483707" r:id="rId3"/>
  </p:sldMasterIdLst>
  <p:notesMasterIdLst>
    <p:notesMasterId r:id="rId33"/>
  </p:notesMasterIdLst>
  <p:sldIdLst>
    <p:sldId id="256" r:id="rId4"/>
    <p:sldId id="257" r:id="rId5"/>
    <p:sldId id="353" r:id="rId6"/>
    <p:sldId id="322" r:id="rId7"/>
    <p:sldId id="323" r:id="rId8"/>
    <p:sldId id="347" r:id="rId9"/>
    <p:sldId id="348" r:id="rId10"/>
    <p:sldId id="349" r:id="rId11"/>
    <p:sldId id="350" r:id="rId12"/>
    <p:sldId id="351" r:id="rId13"/>
    <p:sldId id="352" r:id="rId14"/>
    <p:sldId id="332" r:id="rId15"/>
    <p:sldId id="327"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28" r:id="rId30"/>
    <p:sldId id="333" r:id="rId31"/>
    <p:sldId id="259"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0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1224" y="6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06455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sights.careinternational.org.uk/publications/towards-healthier-homes-in-humanitarian-setting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7065147c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Introductions of</a:t>
            </a:r>
            <a:r>
              <a:rPr lang="en-AU" baseline="0" dirty="0" smtClean="0"/>
              <a:t> group</a:t>
            </a:r>
            <a:endParaRPr dirty="0"/>
          </a:p>
        </p:txBody>
      </p:sp>
      <p:sp>
        <p:nvSpPr>
          <p:cNvPr id="82" name="Google Shape;82;g57065147c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91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46fa9896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46fa9896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Mental health issues are less visible and have often been ignored/excluded – often due to simple ignorance of the issues.</a:t>
            </a:r>
            <a:endParaRPr>
              <a:solidFill>
                <a:schemeClr val="dk1"/>
              </a:solidFill>
            </a:endParaRPr>
          </a:p>
          <a:p>
            <a:pPr marL="0" lvl="0" indent="0" algn="l" rtl="0">
              <a:lnSpc>
                <a:spcPct val="115000"/>
              </a:lnSpc>
              <a:spcBef>
                <a:spcPts val="0"/>
              </a:spcBef>
              <a:spcAft>
                <a:spcPts val="0"/>
              </a:spcAft>
              <a:buNone/>
            </a:pPr>
            <a:r>
              <a:rPr lang="en-GB">
                <a:solidFill>
                  <a:schemeClr val="dk1"/>
                </a:solidFill>
              </a:rPr>
              <a:t>Mental Health and Psychosocial Support – this topic was addressed during one of the panels on the Learning Day. Topics such as tenure security and how it affects mental health were addressed. Again, you can read the summaries of the presentations in the Report. </a:t>
            </a:r>
            <a:endParaRPr>
              <a:solidFill>
                <a:schemeClr val="dk1"/>
              </a:solidFill>
            </a:endParaRPr>
          </a:p>
          <a:p>
            <a:pPr marL="0" lvl="0" indent="0" algn="l" rtl="0">
              <a:lnSpc>
                <a:spcPct val="115000"/>
              </a:lnSpc>
              <a:spcBef>
                <a:spcPts val="0"/>
              </a:spcBef>
              <a:spcAft>
                <a:spcPts val="0"/>
              </a:spcAft>
              <a:buNone/>
            </a:pPr>
            <a:r>
              <a:rPr lang="en-GB" i="1">
                <a:solidFill>
                  <a:schemeClr val="dk1"/>
                </a:solidFill>
              </a:rPr>
              <a:t> </a:t>
            </a:r>
            <a:r>
              <a:rPr lang="en-GB" i="1">
                <a:solidFill>
                  <a:srgbClr val="595959"/>
                </a:solidFill>
              </a:rPr>
              <a:t>“...people with mental health conditions are more likely to be in vulnerable situations that worsen the social, emotional, physical and economic impacts of the pandemic, and all too often are “left behind” in emergency response as well as ongoing development efforts.” </a:t>
            </a:r>
            <a:endParaRPr i="1">
              <a:solidFill>
                <a:schemeClr val="dk1"/>
              </a:solidFill>
            </a:endParaRPr>
          </a:p>
          <a:p>
            <a:pPr marL="0" lvl="0" indent="0" algn="l" rtl="0">
              <a:lnSpc>
                <a:spcPct val="115000"/>
              </a:lnSpc>
              <a:spcBef>
                <a:spcPts val="0"/>
              </a:spcBef>
              <a:spcAft>
                <a:spcPts val="0"/>
              </a:spcAft>
              <a:buNone/>
            </a:pPr>
            <a:r>
              <a:rPr lang="en-GB">
                <a:latin typeface="Calibri"/>
                <a:ea typeface="Calibri"/>
                <a:cs typeface="Calibri"/>
                <a:sym typeface="Calibri"/>
              </a:rPr>
              <a:t>There are perhaps 3 main areas of interest for programming to be aware of:</a:t>
            </a:r>
            <a:endParaRPr>
              <a:latin typeface="Calibri"/>
              <a:ea typeface="Calibri"/>
              <a:cs typeface="Calibri"/>
              <a:sym typeface="Calibri"/>
            </a:endParaRPr>
          </a:p>
          <a:p>
            <a:pPr marL="457200" lvl="0" indent="-298450" algn="l" rtl="0">
              <a:lnSpc>
                <a:spcPct val="115000"/>
              </a:lnSpc>
              <a:spcBef>
                <a:spcPts val="0"/>
              </a:spcBef>
              <a:spcAft>
                <a:spcPts val="0"/>
              </a:spcAft>
              <a:buSzPts val="1100"/>
              <a:buChar char="●"/>
            </a:pPr>
            <a:r>
              <a:rPr lang="en-GB">
                <a:latin typeface="Calibri"/>
                <a:ea typeface="Calibri"/>
                <a:cs typeface="Calibri"/>
                <a:sym typeface="Calibri"/>
              </a:rPr>
              <a:t>What impact trauma/displacement have on </a:t>
            </a:r>
            <a:r>
              <a:rPr lang="en-GB" b="1">
                <a:latin typeface="Calibri"/>
                <a:ea typeface="Calibri"/>
                <a:cs typeface="Calibri"/>
                <a:sym typeface="Calibri"/>
              </a:rPr>
              <a:t>existing MH conditions</a:t>
            </a:r>
            <a:endParaRPr b="1">
              <a:latin typeface="Calibri"/>
              <a:ea typeface="Calibri"/>
              <a:cs typeface="Calibri"/>
              <a:sym typeface="Calibri"/>
            </a:endParaRPr>
          </a:p>
          <a:p>
            <a:pPr marL="457200" lvl="0" indent="-298450" algn="l" rtl="0">
              <a:lnSpc>
                <a:spcPct val="115000"/>
              </a:lnSpc>
              <a:spcBef>
                <a:spcPts val="0"/>
              </a:spcBef>
              <a:spcAft>
                <a:spcPts val="0"/>
              </a:spcAft>
              <a:buSzPts val="1100"/>
              <a:buChar char="●"/>
            </a:pPr>
            <a:r>
              <a:rPr lang="en-GB">
                <a:latin typeface="Calibri"/>
                <a:ea typeface="Calibri"/>
                <a:cs typeface="Calibri"/>
                <a:sym typeface="Calibri"/>
              </a:rPr>
              <a:t>The question of how trauma/displacement cause </a:t>
            </a:r>
            <a:r>
              <a:rPr lang="en-GB" b="1">
                <a:latin typeface="Calibri"/>
                <a:ea typeface="Calibri"/>
                <a:cs typeface="Calibri"/>
                <a:sym typeface="Calibri"/>
              </a:rPr>
              <a:t>new MH conditions -</a:t>
            </a:r>
            <a:r>
              <a:rPr lang="en-GB">
                <a:latin typeface="Calibri"/>
                <a:ea typeface="Calibri"/>
                <a:cs typeface="Calibri"/>
                <a:sym typeface="Calibri"/>
              </a:rPr>
              <a:t>and for how long might these persist? </a:t>
            </a:r>
            <a:endParaRPr>
              <a:latin typeface="Calibri"/>
              <a:ea typeface="Calibri"/>
              <a:cs typeface="Calibri"/>
              <a:sym typeface="Calibri"/>
            </a:endParaRPr>
          </a:p>
          <a:p>
            <a:pPr marL="457200" lvl="0" indent="-228600" algn="l" rtl="0">
              <a:lnSpc>
                <a:spcPct val="115000"/>
              </a:lnSpc>
              <a:spcBef>
                <a:spcPts val="0"/>
              </a:spcBef>
              <a:spcAft>
                <a:spcPts val="0"/>
              </a:spcAft>
              <a:buNone/>
            </a:pPr>
            <a:r>
              <a:rPr lang="en-GB"/>
              <a:t>·</a:t>
            </a:r>
            <a:r>
              <a:rPr lang="en-GB">
                <a:latin typeface="Times New Roman"/>
                <a:ea typeface="Times New Roman"/>
                <a:cs typeface="Times New Roman"/>
                <a:sym typeface="Times New Roman"/>
              </a:rPr>
              <a:t>   	</a:t>
            </a:r>
            <a:r>
              <a:rPr lang="en-GB">
                <a:latin typeface="Calibri"/>
                <a:ea typeface="Calibri"/>
                <a:cs typeface="Calibri"/>
                <a:sym typeface="Calibri"/>
              </a:rPr>
              <a:t>Also the question of whether </a:t>
            </a:r>
            <a:r>
              <a:rPr lang="en-GB" b="1">
                <a:latin typeface="Calibri"/>
                <a:ea typeface="Calibri"/>
                <a:cs typeface="Calibri"/>
                <a:sym typeface="Calibri"/>
              </a:rPr>
              <a:t>humanitarian responses</a:t>
            </a:r>
            <a:r>
              <a:rPr lang="en-GB">
                <a:latin typeface="Calibri"/>
                <a:ea typeface="Calibri"/>
                <a:cs typeface="Calibri"/>
                <a:sym typeface="Calibri"/>
              </a:rPr>
              <a:t> can cause or exacerbate MH conditions?</a:t>
            </a:r>
            <a:endParaRPr>
              <a:latin typeface="Calibri"/>
              <a:ea typeface="Calibri"/>
              <a:cs typeface="Calibri"/>
              <a:sym typeface="Calibri"/>
            </a:endParaRPr>
          </a:p>
          <a:p>
            <a:pPr marL="0" lvl="0" indent="0" algn="l" rtl="0">
              <a:lnSpc>
                <a:spcPct val="115000"/>
              </a:lnSpc>
              <a:spcBef>
                <a:spcPts val="0"/>
              </a:spcBef>
              <a:spcAft>
                <a:spcPts val="0"/>
              </a:spcAft>
              <a:buNone/>
            </a:pPr>
            <a:r>
              <a:rPr lang="en-GB">
                <a:latin typeface="Calibri"/>
                <a:ea typeface="Calibri"/>
                <a:cs typeface="Calibri"/>
                <a:sym typeface="Calibri"/>
              </a:rPr>
              <a:t>Specific examples of issues that can create mental ill-health include tenure insecurity, loss of livelihoods and the whole process of displacement itself. </a:t>
            </a:r>
            <a:r>
              <a:rPr lang="en-GB">
                <a:solidFill>
                  <a:schemeClr val="dk1"/>
                </a:solidFill>
              </a:rPr>
              <a:t>Although there is some anecdotal evidence that rebuilding can be therapeutic, these is a lack of solid evidence for this.</a:t>
            </a:r>
            <a:endParaRPr>
              <a:solidFill>
                <a:schemeClr val="dk1"/>
              </a:solidFill>
            </a:endParaRPr>
          </a:p>
          <a:p>
            <a:pPr marL="0" lvl="0" indent="0" algn="l" rtl="0">
              <a:spcBef>
                <a:spcPts val="0"/>
              </a:spcBef>
              <a:spcAft>
                <a:spcPts val="0"/>
              </a:spcAft>
              <a:buNone/>
            </a:pPr>
            <a:r>
              <a:rPr lang="en-GB">
                <a:solidFill>
                  <a:schemeClr val="dk1"/>
                </a:solidFill>
              </a:rPr>
              <a:t>Again, there are</a:t>
            </a:r>
            <a:r>
              <a:rPr lang="en-GB" b="1">
                <a:solidFill>
                  <a:schemeClr val="dk1"/>
                </a:solidFill>
              </a:rPr>
              <a:t> many unanswered questions and knowledge gaps. </a:t>
            </a:r>
            <a:r>
              <a:rPr lang="en-GB" b="1">
                <a:solidFill>
                  <a:srgbClr val="FF0000"/>
                </a:solidFill>
              </a:rPr>
              <a:t>As we learn more about the connections between shelter and health, what does that knowledge mean for Disability Inclusion? </a:t>
            </a:r>
            <a:endParaRPr b="1">
              <a:solidFill>
                <a:srgbClr val="FF0000"/>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27202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37aa06cb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37aa06cb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85681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29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58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9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Questions from survey</a:t>
            </a:r>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15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21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Brief</a:t>
            </a:r>
            <a:r>
              <a:rPr lang="en-AU" baseline="0" dirty="0" smtClean="0"/>
              <a:t> overview of agenda</a:t>
            </a:r>
          </a:p>
          <a:p>
            <a:pPr marL="0" lvl="0" indent="0" algn="l" rtl="0">
              <a:spcBef>
                <a:spcPts val="0"/>
              </a:spcBef>
              <a:spcAft>
                <a:spcPts val="0"/>
              </a:spcAft>
              <a:buNone/>
            </a:pPr>
            <a:r>
              <a:rPr lang="en-AU" baseline="0" dirty="0" smtClean="0"/>
              <a:t>Ask for any other business to put at end</a:t>
            </a:r>
          </a:p>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27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Brief</a:t>
            </a:r>
            <a:r>
              <a:rPr lang="en-AU" baseline="0" dirty="0" smtClean="0"/>
              <a:t> overview of agenda</a:t>
            </a:r>
          </a:p>
          <a:p>
            <a:pPr marL="0" lvl="0" indent="0" algn="l" rtl="0">
              <a:spcBef>
                <a:spcPts val="0"/>
              </a:spcBef>
              <a:spcAft>
                <a:spcPts val="0"/>
              </a:spcAft>
              <a:buNone/>
            </a:pPr>
            <a:r>
              <a:rPr lang="en-AU" baseline="0" dirty="0" smtClean="0"/>
              <a:t>Ask for any other business to put at end</a:t>
            </a:r>
          </a:p>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04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David to give</a:t>
            </a:r>
            <a:r>
              <a:rPr lang="en-AU" baseline="0" dirty="0" smtClean="0"/>
              <a:t> a brief 2 min update</a:t>
            </a: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08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73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46fa9896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46fa9896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p>
        </p:txBody>
      </p:sp>
    </p:spTree>
    <p:extLst>
      <p:ext uri="{BB962C8B-B14F-4D97-AF65-F5344CB8AC3E}">
        <p14:creationId xmlns:p14="http://schemas.microsoft.com/office/powerpoint/2010/main" val="356057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46fa989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46fa989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There are so many ways that housing and indeed humanitarian shelter affect people’s health. Here are just some examples: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	Poor ventilation...and use of wood and charcoal for cooking indoors are clearly causes of poor indoor air quality, high rates of respiratory infections like pneumonia. Also spread of COVID</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	Dirty water, inadequate sanitation facilities cause diarrhoeal and other infections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	Other issues such as damp, poor mud floors, lack of protection from vectors of disease such as rats and mosquitoes are more examples.SOme issues very context specific, such as Malaria which is concentrated in Sub-Saharan Africa</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	Overcrowding, noise and extreme temperatures are linked to stress, lack of sleep which contribute to cardiovascular disease….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Many of these links between inadequate housing and physical health are pretty obvious, yet are still poorly understood, even in the Global North. And implications of this incomplete knowledge for shelter programming only just being explored. We don’t know how shelter improvements lead to health improvements. Nor what co-benefits this might bring, for example better school attendance. Knowledge about inadequate shelter and </a:t>
            </a:r>
            <a:r>
              <a:rPr lang="en-GB" sz="1000" b="1">
                <a:solidFill>
                  <a:schemeClr val="dk1"/>
                </a:solidFill>
              </a:rPr>
              <a:t>mental health</a:t>
            </a:r>
            <a:r>
              <a:rPr lang="en-GB" sz="1000">
                <a:solidFill>
                  <a:schemeClr val="dk1"/>
                </a:solidFill>
              </a:rPr>
              <a:t> are even less well understood.</a:t>
            </a:r>
            <a:endParaRPr sz="1000">
              <a:solidFill>
                <a:schemeClr val="dk1"/>
              </a:solidFill>
            </a:endParaRPr>
          </a:p>
        </p:txBody>
      </p:sp>
    </p:spTree>
    <p:extLst>
      <p:ext uri="{BB962C8B-B14F-4D97-AF65-F5344CB8AC3E}">
        <p14:creationId xmlns:p14="http://schemas.microsoft.com/office/powerpoint/2010/main" val="62417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13f4665f3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13f4665f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000"/>
              <a:t>We organised the Shelter and Health multi-sectoral Learning Day in May in order to find out more. I know many of you attended, so I won’t dwell on it. The key idea was that the day involved both development and humanitarian actors. Both academics and practitioners. People with Shelter, Health and WaSH expertise….in other words, groups that don’t normally meet!</a:t>
            </a:r>
            <a:endParaRPr sz="1000"/>
          </a:p>
          <a:p>
            <a:pPr marL="0" lvl="0" indent="0" algn="just" rtl="0">
              <a:lnSpc>
                <a:spcPct val="115000"/>
              </a:lnSpc>
              <a:spcBef>
                <a:spcPts val="0"/>
              </a:spcBef>
              <a:spcAft>
                <a:spcPts val="0"/>
              </a:spcAft>
              <a:buNone/>
            </a:pPr>
            <a:r>
              <a:rPr lang="en-GB" sz="1000"/>
              <a:t>There were 20 presentations with opportunities for further discussion in breakout groups. Not enough time for discussion, but happily there have been many follow-up conversations and there are many more to come.</a:t>
            </a:r>
            <a:r>
              <a:rPr lang="en-GB" sz="1000" b="1"/>
              <a:t> One important point to make though is that we are aware that one group was missing from the conversation, as so often, the affected populations – the ‘home-makers’ themselves. Implication for DI, as for all shelter programming. How do we find out about affected populations’ priorities and plans? I know a subject for further exploration later this morning.</a:t>
            </a:r>
            <a:endParaRPr sz="1000" b="1"/>
          </a:p>
          <a:p>
            <a:pPr marL="0" lvl="0" indent="0" algn="just" rtl="0">
              <a:lnSpc>
                <a:spcPct val="115000"/>
              </a:lnSpc>
              <a:spcBef>
                <a:spcPts val="1200"/>
              </a:spcBef>
              <a:spcAft>
                <a:spcPts val="0"/>
              </a:spcAft>
              <a:buNone/>
            </a:pPr>
            <a:r>
              <a:rPr lang="en-GB" sz="1000"/>
              <a:t>You can read the detail in the report. </a:t>
            </a:r>
            <a:r>
              <a:rPr lang="en-GB" sz="1000">
                <a:solidFill>
                  <a:schemeClr val="dk1"/>
                </a:solidFill>
              </a:rPr>
              <a:t>Link to the report here </a:t>
            </a:r>
            <a:r>
              <a:rPr lang="en-GB" sz="1000" u="sng">
                <a:solidFill>
                  <a:schemeClr val="hlink"/>
                </a:solidFill>
                <a:hlinkClick r:id="rId3"/>
              </a:rPr>
              <a:t>https://insights.careinternational.org.uk/publications/towards-healthier-homes-in-humanitarian-settings</a:t>
            </a:r>
            <a:r>
              <a:rPr lang="en-GB" sz="1000"/>
              <a:t> We want to draw your attention to the </a:t>
            </a:r>
            <a:r>
              <a:rPr lang="en-GB" sz="1000" b="1"/>
              <a:t>recommendations and discuss their relevance to disability inclusion in particular</a:t>
            </a:r>
            <a:r>
              <a:rPr lang="en-GB" sz="1000"/>
              <a:t>. </a:t>
            </a:r>
            <a:endParaRPr sz="1000"/>
          </a:p>
          <a:p>
            <a:pPr marL="914400" lvl="0" indent="-292100" algn="just" rtl="0">
              <a:lnSpc>
                <a:spcPct val="115000"/>
              </a:lnSpc>
              <a:spcBef>
                <a:spcPts val="1200"/>
              </a:spcBef>
              <a:spcAft>
                <a:spcPts val="0"/>
              </a:spcAft>
              <a:buClr>
                <a:srgbClr val="202124"/>
              </a:buClr>
              <a:buSzPts val="1000"/>
              <a:buChar char="●"/>
            </a:pPr>
            <a:r>
              <a:rPr lang="en-GB" sz="1000">
                <a:solidFill>
                  <a:srgbClr val="202124"/>
                </a:solidFill>
              </a:rPr>
              <a:t>Inter-cluster / inter-agency Environmental Health WG...how might a wider EH lens in shelter programming make sure it includes those with different disabilities?</a:t>
            </a:r>
            <a:endParaRPr sz="1000">
              <a:solidFill>
                <a:srgbClr val="202124"/>
              </a:solidFill>
            </a:endParaRPr>
          </a:p>
          <a:p>
            <a:pPr marL="914400" lvl="0" indent="-292100" algn="just" rtl="0">
              <a:lnSpc>
                <a:spcPct val="115000"/>
              </a:lnSpc>
              <a:spcBef>
                <a:spcPts val="0"/>
              </a:spcBef>
              <a:spcAft>
                <a:spcPts val="0"/>
              </a:spcAft>
              <a:buClr>
                <a:srgbClr val="202124"/>
              </a:buClr>
              <a:buSzPts val="1000"/>
              <a:buChar char="●"/>
            </a:pPr>
            <a:r>
              <a:rPr lang="en-GB" sz="1000">
                <a:solidFill>
                  <a:srgbClr val="202124"/>
                </a:solidFill>
              </a:rPr>
              <a:t>Integrating health into assessments, implementation, evaluations …. For all.</a:t>
            </a:r>
            <a:endParaRPr sz="1000">
              <a:solidFill>
                <a:srgbClr val="202124"/>
              </a:solidFill>
            </a:endParaRPr>
          </a:p>
          <a:p>
            <a:pPr marL="914400" lvl="0" indent="-292100" algn="just" rtl="0">
              <a:lnSpc>
                <a:spcPct val="115000"/>
              </a:lnSpc>
              <a:spcBef>
                <a:spcPts val="0"/>
              </a:spcBef>
              <a:spcAft>
                <a:spcPts val="0"/>
              </a:spcAft>
              <a:buClr>
                <a:srgbClr val="202124"/>
              </a:buClr>
              <a:buSzPts val="1000"/>
              <a:buChar char="●"/>
            </a:pPr>
            <a:r>
              <a:rPr lang="en-GB" sz="1000">
                <a:solidFill>
                  <a:srgbClr val="202124"/>
                </a:solidFill>
              </a:rPr>
              <a:t>Generating evidence on impacts...on all</a:t>
            </a:r>
            <a:endParaRPr sz="1000">
              <a:solidFill>
                <a:srgbClr val="202124"/>
              </a:solidFill>
            </a:endParaRPr>
          </a:p>
          <a:p>
            <a:pPr marL="914400" lvl="0" indent="-292100" algn="just" rtl="0">
              <a:lnSpc>
                <a:spcPct val="115000"/>
              </a:lnSpc>
              <a:spcBef>
                <a:spcPts val="0"/>
              </a:spcBef>
              <a:spcAft>
                <a:spcPts val="0"/>
              </a:spcAft>
              <a:buClr>
                <a:srgbClr val="202124"/>
              </a:buClr>
              <a:buSzPts val="1000"/>
              <a:buChar char="●"/>
            </a:pPr>
            <a:r>
              <a:rPr lang="en-GB" sz="1000">
                <a:solidFill>
                  <a:srgbClr val="202124"/>
                </a:solidFill>
              </a:rPr>
              <a:t>Collaboration with development and health, WaSH actors - what can we learn from different sectors? WaSH experts at learning day shared ways they ‘tweak’ programmes to ensure inclusion (e.g. of women and girls, of those with physical access issues) </a:t>
            </a:r>
            <a:endParaRPr sz="1000"/>
          </a:p>
          <a:p>
            <a:pPr marL="0" lvl="0" indent="0" algn="just" rtl="0">
              <a:lnSpc>
                <a:spcPct val="115000"/>
              </a:lnSpc>
              <a:spcBef>
                <a:spcPts val="0"/>
              </a:spcBef>
              <a:spcAft>
                <a:spcPts val="0"/>
              </a:spcAft>
              <a:buNone/>
            </a:pPr>
            <a:endParaRPr sz="1000">
              <a:solidFill>
                <a:schemeClr val="dk1"/>
              </a:solidFill>
            </a:endParaRPr>
          </a:p>
          <a:p>
            <a:pPr marL="0" lvl="0" indent="0" algn="just" rtl="0">
              <a:lnSpc>
                <a:spcPct val="115000"/>
              </a:lnSpc>
              <a:spcBef>
                <a:spcPts val="0"/>
              </a:spcBef>
              <a:spcAft>
                <a:spcPts val="0"/>
              </a:spcAft>
              <a:buNone/>
            </a:pPr>
            <a:endParaRPr sz="1000">
              <a:solidFill>
                <a:schemeClr val="dk1"/>
              </a:solidFill>
            </a:endParaRPr>
          </a:p>
        </p:txBody>
      </p:sp>
    </p:spTree>
    <p:extLst>
      <p:ext uri="{BB962C8B-B14F-4D97-AF65-F5344CB8AC3E}">
        <p14:creationId xmlns:p14="http://schemas.microsoft.com/office/powerpoint/2010/main" val="25117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06551c7f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06551c7f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Of course there are so many different types of disabilities – the focus is often on physical and visible disabilities e.g. mobility issues of the elderly. We don’t know much about greater impacts of inadequate shelter on people with varied disabilities. People with physical disabilities + other conditions spend more time in the home. So more exposed to poor air quality, damp, cold/excess heat… (Especially physical disabilities - we don’t know?)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Protection issues in humanitarian emergencies – for example, unsafe shelter – may disproportionately affect people with psychosocial disabilities.”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Do people have evidence of this? How can it be mitigated?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Housing improvements that address these issues could be beneficial to disadvantaged groups in multiple ways. As so often seems to the case, a barrier to improved programming is a lack of good quality evidence of the impacts of interventions (or the lack of them).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Do we have evidence of outcomes of shelter improvements on health? InterAction’s ‘Wider Impacts’ publication, authored by Fiona Kelling earlier this year, which emphasised the current lack of good quality evidence of the impacts of S&amp;S assistance on health. </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a:solidFill>
                  <a:schemeClr val="dk1"/>
                </a:solidFill>
              </a:rPr>
              <a:t>https://www.interaction.org/wp-content/uploads/2020/03/1.-Wider-Impacts-of-Shelter-Key-Findings_Final1.pdf</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Fiona spoke also at the Learning Day a summary of her presentation is also in the Report. She spoke about data and the need for humanitarian Shelter practitioners to be very clear about what data they need, why they need it and how they are going to get and use 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How could be set about measuring outcomes of ‘healthier home’ improvements for different groups of people? Are current M&amp;E metrics able to capture that sort of information?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Links between mental health conditions and inadequate housing are even less well understood than the physical ...we’ll move on to that</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31006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9153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87475"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46" name="Text Placeholder 135">
            <a:extLst>
              <a:ext uri="{FF2B5EF4-FFF2-40B4-BE49-F238E27FC236}">
                <a16:creationId xmlns:a16="http://schemas.microsoft.com/office/drawing/2014/main" id="{56E7987E-D425-4641-A476-A2F2AFEFA92C}"/>
              </a:ext>
            </a:extLst>
          </p:cNvPr>
          <p:cNvSpPr>
            <a:spLocks noGrp="1"/>
          </p:cNvSpPr>
          <p:nvPr>
            <p:ph type="body" sz="quarter" idx="16" hasCustomPrompt="1"/>
          </p:nvPr>
        </p:nvSpPr>
        <p:spPr>
          <a:xfrm>
            <a:off x="586247"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487475" y="5394944"/>
            <a:ext cx="357915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139" name="Group 4">
            <a:extLst>
              <a:ext uri="{FF2B5EF4-FFF2-40B4-BE49-F238E27FC236}">
                <a16:creationId xmlns:a16="http://schemas.microsoft.com/office/drawing/2014/main" id="{D3C3B792-698C-4BC7-AB47-C8E71AA3445F}"/>
              </a:ext>
            </a:extLst>
          </p:cNvPr>
          <p:cNvGrpSpPr>
            <a:grpSpLocks noChangeAspect="1"/>
          </p:cNvGrpSpPr>
          <p:nvPr userDrawn="1"/>
        </p:nvGrpSpPr>
        <p:grpSpPr bwMode="auto">
          <a:xfrm>
            <a:off x="421066" y="453777"/>
            <a:ext cx="1662286" cy="1666547"/>
            <a:chOff x="2864" y="1181"/>
            <a:chExt cx="1952" cy="1957"/>
          </a:xfrm>
        </p:grpSpPr>
        <p:sp>
          <p:nvSpPr>
            <p:cNvPr id="189" name="AutoShape 3">
              <a:extLst>
                <a:ext uri="{FF2B5EF4-FFF2-40B4-BE49-F238E27FC236}">
                  <a16:creationId xmlns:a16="http://schemas.microsoft.com/office/drawing/2014/main" id="{F1144B68-F3AB-4FC0-BDB5-7E64FCFA89C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0" name="Rectangle 5">
              <a:extLst>
                <a:ext uri="{FF2B5EF4-FFF2-40B4-BE49-F238E27FC236}">
                  <a16:creationId xmlns:a16="http://schemas.microsoft.com/office/drawing/2014/main" id="{DB1CA0BC-10A9-4815-AEF4-80A802AE1AE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1" name="Freeform 6">
              <a:extLst>
                <a:ext uri="{FF2B5EF4-FFF2-40B4-BE49-F238E27FC236}">
                  <a16:creationId xmlns:a16="http://schemas.microsoft.com/office/drawing/2014/main" id="{6E1FC530-9D25-4AFE-92F1-AA5B48437B22}"/>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2" name="Freeform 7">
              <a:extLst>
                <a:ext uri="{FF2B5EF4-FFF2-40B4-BE49-F238E27FC236}">
                  <a16:creationId xmlns:a16="http://schemas.microsoft.com/office/drawing/2014/main" id="{E5C9C0C4-A825-47A4-80DA-189FD4CDE719}"/>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3" name="Freeform 8">
              <a:extLst>
                <a:ext uri="{FF2B5EF4-FFF2-40B4-BE49-F238E27FC236}">
                  <a16:creationId xmlns:a16="http://schemas.microsoft.com/office/drawing/2014/main" id="{BF404745-ED8B-4880-AA08-7FB593373BD3}"/>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4" name="Freeform 9">
              <a:extLst>
                <a:ext uri="{FF2B5EF4-FFF2-40B4-BE49-F238E27FC236}">
                  <a16:creationId xmlns:a16="http://schemas.microsoft.com/office/drawing/2014/main" id="{3012DFAC-9036-4733-B93A-67CAA6065A5D}"/>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5" name="Freeform 10">
              <a:extLst>
                <a:ext uri="{FF2B5EF4-FFF2-40B4-BE49-F238E27FC236}">
                  <a16:creationId xmlns:a16="http://schemas.microsoft.com/office/drawing/2014/main" id="{62CE831A-B761-4D49-94FE-CD1FF83810F8}"/>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6" name="Freeform 11">
              <a:extLst>
                <a:ext uri="{FF2B5EF4-FFF2-40B4-BE49-F238E27FC236}">
                  <a16:creationId xmlns:a16="http://schemas.microsoft.com/office/drawing/2014/main" id="{4060AB50-F13B-4CAE-901B-119BFD5541A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7" name="Freeform 12">
              <a:extLst>
                <a:ext uri="{FF2B5EF4-FFF2-40B4-BE49-F238E27FC236}">
                  <a16:creationId xmlns:a16="http://schemas.microsoft.com/office/drawing/2014/main" id="{162D76C8-1A91-43A1-B2FA-120613EAC3F8}"/>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8" name="Freeform 13">
              <a:extLst>
                <a:ext uri="{FF2B5EF4-FFF2-40B4-BE49-F238E27FC236}">
                  <a16:creationId xmlns:a16="http://schemas.microsoft.com/office/drawing/2014/main" id="{A867129F-9514-4F98-861D-4935041756A7}"/>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9" name="Freeform 14">
              <a:extLst>
                <a:ext uri="{FF2B5EF4-FFF2-40B4-BE49-F238E27FC236}">
                  <a16:creationId xmlns:a16="http://schemas.microsoft.com/office/drawing/2014/main" id="{179BCBE1-F15B-452A-9454-5A9D92634433}"/>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0" name="Freeform 15">
              <a:extLst>
                <a:ext uri="{FF2B5EF4-FFF2-40B4-BE49-F238E27FC236}">
                  <a16:creationId xmlns:a16="http://schemas.microsoft.com/office/drawing/2014/main" id="{DE02BC67-4E10-445C-9BF2-905266BF2AF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1" name="Freeform 16">
              <a:extLst>
                <a:ext uri="{FF2B5EF4-FFF2-40B4-BE49-F238E27FC236}">
                  <a16:creationId xmlns:a16="http://schemas.microsoft.com/office/drawing/2014/main" id="{D1CDDC45-84E7-48D0-A493-CB35939ACA7D}"/>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2" name="Freeform 17">
              <a:extLst>
                <a:ext uri="{FF2B5EF4-FFF2-40B4-BE49-F238E27FC236}">
                  <a16:creationId xmlns:a16="http://schemas.microsoft.com/office/drawing/2014/main" id="{FA8704D9-4A78-426D-B194-AB6AEAFA4616}"/>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3" name="Freeform 18">
              <a:extLst>
                <a:ext uri="{FF2B5EF4-FFF2-40B4-BE49-F238E27FC236}">
                  <a16:creationId xmlns:a16="http://schemas.microsoft.com/office/drawing/2014/main" id="{5E07D196-8F38-4460-8C15-EECBE3088D69}"/>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4" name="Freeform 19">
              <a:extLst>
                <a:ext uri="{FF2B5EF4-FFF2-40B4-BE49-F238E27FC236}">
                  <a16:creationId xmlns:a16="http://schemas.microsoft.com/office/drawing/2014/main" id="{DDD09126-BC8A-4A4C-87B0-84175BDD6E7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5" name="Freeform 20">
              <a:extLst>
                <a:ext uri="{FF2B5EF4-FFF2-40B4-BE49-F238E27FC236}">
                  <a16:creationId xmlns:a16="http://schemas.microsoft.com/office/drawing/2014/main" id="{0AC35AB2-A2B5-43E4-8A07-5FF76AB1D97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6" name="Rectangle 21">
              <a:extLst>
                <a:ext uri="{FF2B5EF4-FFF2-40B4-BE49-F238E27FC236}">
                  <a16:creationId xmlns:a16="http://schemas.microsoft.com/office/drawing/2014/main" id="{000AEDDA-4FA6-4D65-B88F-9E0DEA65B80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7" name="Freeform 22">
              <a:extLst>
                <a:ext uri="{FF2B5EF4-FFF2-40B4-BE49-F238E27FC236}">
                  <a16:creationId xmlns:a16="http://schemas.microsoft.com/office/drawing/2014/main" id="{DBB97ECE-A7A8-4866-A47B-56068F861ACE}"/>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8" name="Freeform 23">
              <a:extLst>
                <a:ext uri="{FF2B5EF4-FFF2-40B4-BE49-F238E27FC236}">
                  <a16:creationId xmlns:a16="http://schemas.microsoft.com/office/drawing/2014/main" id="{2ACF1A60-34FB-44A0-86D7-072E098CB56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9" name="Freeform 24">
              <a:extLst>
                <a:ext uri="{FF2B5EF4-FFF2-40B4-BE49-F238E27FC236}">
                  <a16:creationId xmlns:a16="http://schemas.microsoft.com/office/drawing/2014/main" id="{D86E9C6F-1848-4525-9384-03368E8DC2F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0" name="Freeform 25">
              <a:extLst>
                <a:ext uri="{FF2B5EF4-FFF2-40B4-BE49-F238E27FC236}">
                  <a16:creationId xmlns:a16="http://schemas.microsoft.com/office/drawing/2014/main" id="{F0B2A1C4-4775-40E9-B622-F705310060C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1" name="Freeform 26">
              <a:extLst>
                <a:ext uri="{FF2B5EF4-FFF2-40B4-BE49-F238E27FC236}">
                  <a16:creationId xmlns:a16="http://schemas.microsoft.com/office/drawing/2014/main" id="{426AD5F6-C8F1-4CB7-AC8A-23C1BA42CDB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2" name="Freeform 27">
              <a:extLst>
                <a:ext uri="{FF2B5EF4-FFF2-40B4-BE49-F238E27FC236}">
                  <a16:creationId xmlns:a16="http://schemas.microsoft.com/office/drawing/2014/main" id="{B0ECAB00-918C-4065-B7EB-7655CD9CF0D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3" name="Freeform 28">
              <a:extLst>
                <a:ext uri="{FF2B5EF4-FFF2-40B4-BE49-F238E27FC236}">
                  <a16:creationId xmlns:a16="http://schemas.microsoft.com/office/drawing/2014/main" id="{D1D8B02A-1DB2-480F-B6EE-3A23974B8955}"/>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4" name="Freeform 29">
              <a:extLst>
                <a:ext uri="{FF2B5EF4-FFF2-40B4-BE49-F238E27FC236}">
                  <a16:creationId xmlns:a16="http://schemas.microsoft.com/office/drawing/2014/main" id="{982FB33C-4F8F-439A-A771-348BF42D8649}"/>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5" name="Freeform 30">
              <a:extLst>
                <a:ext uri="{FF2B5EF4-FFF2-40B4-BE49-F238E27FC236}">
                  <a16:creationId xmlns:a16="http://schemas.microsoft.com/office/drawing/2014/main" id="{D454DB91-C669-405D-AD62-F96718703A2F}"/>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6" name="Freeform 31">
              <a:extLst>
                <a:ext uri="{FF2B5EF4-FFF2-40B4-BE49-F238E27FC236}">
                  <a16:creationId xmlns:a16="http://schemas.microsoft.com/office/drawing/2014/main" id="{0285A4AF-21DD-4EB1-AA08-762FBD3A208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7" name="Freeform 32">
              <a:extLst>
                <a:ext uri="{FF2B5EF4-FFF2-40B4-BE49-F238E27FC236}">
                  <a16:creationId xmlns:a16="http://schemas.microsoft.com/office/drawing/2014/main" id="{0A30254D-7806-43F0-A801-9DE9A17AE77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8" name="Freeform 34">
              <a:extLst>
                <a:ext uri="{FF2B5EF4-FFF2-40B4-BE49-F238E27FC236}">
                  <a16:creationId xmlns:a16="http://schemas.microsoft.com/office/drawing/2014/main" id="{00710D5E-0C7C-405D-8C3E-1B138A272678}"/>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9" name="Freeform 35">
              <a:extLst>
                <a:ext uri="{FF2B5EF4-FFF2-40B4-BE49-F238E27FC236}">
                  <a16:creationId xmlns:a16="http://schemas.microsoft.com/office/drawing/2014/main" id="{45980DE5-A695-41D4-B58E-41388D6C9CC4}"/>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0" name="Freeform 36">
              <a:extLst>
                <a:ext uri="{FF2B5EF4-FFF2-40B4-BE49-F238E27FC236}">
                  <a16:creationId xmlns:a16="http://schemas.microsoft.com/office/drawing/2014/main" id="{9F5515FD-58D3-49B5-8DCA-A2C061250032}"/>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1" name="Freeform 37">
              <a:extLst>
                <a:ext uri="{FF2B5EF4-FFF2-40B4-BE49-F238E27FC236}">
                  <a16:creationId xmlns:a16="http://schemas.microsoft.com/office/drawing/2014/main" id="{E65F5310-B34D-48B6-BB72-5824A90CA7C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2" name="Freeform 38">
              <a:extLst>
                <a:ext uri="{FF2B5EF4-FFF2-40B4-BE49-F238E27FC236}">
                  <a16:creationId xmlns:a16="http://schemas.microsoft.com/office/drawing/2014/main" id="{34B7A193-8B0F-4830-B860-04F654C0EF1C}"/>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3" name="Freeform 39">
              <a:extLst>
                <a:ext uri="{FF2B5EF4-FFF2-40B4-BE49-F238E27FC236}">
                  <a16:creationId xmlns:a16="http://schemas.microsoft.com/office/drawing/2014/main" id="{E17F19F7-E66B-4348-9126-4760CECBB285}"/>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4" name="Freeform 40">
              <a:extLst>
                <a:ext uri="{FF2B5EF4-FFF2-40B4-BE49-F238E27FC236}">
                  <a16:creationId xmlns:a16="http://schemas.microsoft.com/office/drawing/2014/main" id="{B1A5512D-9F93-43B4-8866-823F4D2000B7}"/>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5" name="Freeform 41">
              <a:extLst>
                <a:ext uri="{FF2B5EF4-FFF2-40B4-BE49-F238E27FC236}">
                  <a16:creationId xmlns:a16="http://schemas.microsoft.com/office/drawing/2014/main" id="{0B1CF15D-B9CB-41DB-B8CC-E7782B62C6D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6" name="Freeform 42">
              <a:extLst>
                <a:ext uri="{FF2B5EF4-FFF2-40B4-BE49-F238E27FC236}">
                  <a16:creationId xmlns:a16="http://schemas.microsoft.com/office/drawing/2014/main" id="{29F228CC-1FD8-4363-AE7A-88B9DE20A61E}"/>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7" name="Freeform 43">
              <a:extLst>
                <a:ext uri="{FF2B5EF4-FFF2-40B4-BE49-F238E27FC236}">
                  <a16:creationId xmlns:a16="http://schemas.microsoft.com/office/drawing/2014/main" id="{5C5ABF27-F04C-4B3A-8D23-99291DA99143}"/>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8" name="Freeform 44">
              <a:extLst>
                <a:ext uri="{FF2B5EF4-FFF2-40B4-BE49-F238E27FC236}">
                  <a16:creationId xmlns:a16="http://schemas.microsoft.com/office/drawing/2014/main" id="{73849F8F-BA7F-4A94-BC3D-74DDA3CA023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9" name="Freeform 45">
              <a:extLst>
                <a:ext uri="{FF2B5EF4-FFF2-40B4-BE49-F238E27FC236}">
                  <a16:creationId xmlns:a16="http://schemas.microsoft.com/office/drawing/2014/main" id="{D57F78E2-9509-4870-B404-467A5C44C2A9}"/>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0" name="Freeform 46">
              <a:extLst>
                <a:ext uri="{FF2B5EF4-FFF2-40B4-BE49-F238E27FC236}">
                  <a16:creationId xmlns:a16="http://schemas.microsoft.com/office/drawing/2014/main" id="{2A6B04D5-A08E-4CE2-AD1F-DBA8858BEB0D}"/>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1" name="Freeform 47">
              <a:extLst>
                <a:ext uri="{FF2B5EF4-FFF2-40B4-BE49-F238E27FC236}">
                  <a16:creationId xmlns:a16="http://schemas.microsoft.com/office/drawing/2014/main" id="{0CA78EF8-ED6E-45F1-A49B-6DD19E31D48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2" name="Freeform 48">
              <a:extLst>
                <a:ext uri="{FF2B5EF4-FFF2-40B4-BE49-F238E27FC236}">
                  <a16:creationId xmlns:a16="http://schemas.microsoft.com/office/drawing/2014/main" id="{A57AD615-01C2-47B5-A0EB-A98FAB2420F2}"/>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3" name="Freeform 49">
              <a:extLst>
                <a:ext uri="{FF2B5EF4-FFF2-40B4-BE49-F238E27FC236}">
                  <a16:creationId xmlns:a16="http://schemas.microsoft.com/office/drawing/2014/main" id="{55F52E64-BCB6-450A-A3B9-C5856F86FD4A}"/>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4" name="Freeform 50">
              <a:extLst>
                <a:ext uri="{FF2B5EF4-FFF2-40B4-BE49-F238E27FC236}">
                  <a16:creationId xmlns:a16="http://schemas.microsoft.com/office/drawing/2014/main" id="{FE8DED9C-BC2F-4E90-AF3B-4FF92BFBEA41}"/>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5" name="Freeform 51">
              <a:extLst>
                <a:ext uri="{FF2B5EF4-FFF2-40B4-BE49-F238E27FC236}">
                  <a16:creationId xmlns:a16="http://schemas.microsoft.com/office/drawing/2014/main" id="{DFAC6AEA-F0C8-49D8-8D23-8F1ABED54046}"/>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6" name="Freeform 52">
              <a:extLst>
                <a:ext uri="{FF2B5EF4-FFF2-40B4-BE49-F238E27FC236}">
                  <a16:creationId xmlns:a16="http://schemas.microsoft.com/office/drawing/2014/main" id="{94784C7C-B8A9-41FB-B6DD-07C0D21FE92B}"/>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7" name="Freeform 53">
              <a:extLst>
                <a:ext uri="{FF2B5EF4-FFF2-40B4-BE49-F238E27FC236}">
                  <a16:creationId xmlns:a16="http://schemas.microsoft.com/office/drawing/2014/main" id="{DD3A09B1-9740-4B7F-ADCB-6967BBD8725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8" name="Freeform 54">
              <a:extLst>
                <a:ext uri="{FF2B5EF4-FFF2-40B4-BE49-F238E27FC236}">
                  <a16:creationId xmlns:a16="http://schemas.microsoft.com/office/drawing/2014/main" id="{5D76697D-E67D-4DBE-9B4E-C9C6303D13DE}"/>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9" name="Freeform 55">
              <a:extLst>
                <a:ext uri="{FF2B5EF4-FFF2-40B4-BE49-F238E27FC236}">
                  <a16:creationId xmlns:a16="http://schemas.microsoft.com/office/drawing/2014/main" id="{3D6D6FE0-1DC5-4D12-9C4D-F201F793ACD4}"/>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0" name="Freeform 56">
              <a:extLst>
                <a:ext uri="{FF2B5EF4-FFF2-40B4-BE49-F238E27FC236}">
                  <a16:creationId xmlns:a16="http://schemas.microsoft.com/office/drawing/2014/main" id="{F97BE177-7241-4BB5-95E3-C738C0DEA200}"/>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1" name="Freeform 57">
              <a:extLst>
                <a:ext uri="{FF2B5EF4-FFF2-40B4-BE49-F238E27FC236}">
                  <a16:creationId xmlns:a16="http://schemas.microsoft.com/office/drawing/2014/main" id="{B312547D-8055-4202-B3C2-8163B48F6E2B}"/>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2" name="Freeform 58">
              <a:extLst>
                <a:ext uri="{FF2B5EF4-FFF2-40B4-BE49-F238E27FC236}">
                  <a16:creationId xmlns:a16="http://schemas.microsoft.com/office/drawing/2014/main" id="{C48F8059-7D4B-4B04-8A12-C162D91D5DFD}"/>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3" name="Freeform 59">
              <a:extLst>
                <a:ext uri="{FF2B5EF4-FFF2-40B4-BE49-F238E27FC236}">
                  <a16:creationId xmlns:a16="http://schemas.microsoft.com/office/drawing/2014/main" id="{E26410F2-EB45-4288-9F0D-893860511F95}"/>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4" name="Freeform 60">
              <a:extLst>
                <a:ext uri="{FF2B5EF4-FFF2-40B4-BE49-F238E27FC236}">
                  <a16:creationId xmlns:a16="http://schemas.microsoft.com/office/drawing/2014/main" id="{6C0E53F1-9B8F-4865-85ED-193C56960D7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5" name="Freeform 61">
              <a:extLst>
                <a:ext uri="{FF2B5EF4-FFF2-40B4-BE49-F238E27FC236}">
                  <a16:creationId xmlns:a16="http://schemas.microsoft.com/office/drawing/2014/main" id="{59D3D0CD-1B8D-4C2B-8D0A-D68187B7D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6" name="Freeform 62">
              <a:extLst>
                <a:ext uri="{FF2B5EF4-FFF2-40B4-BE49-F238E27FC236}">
                  <a16:creationId xmlns:a16="http://schemas.microsoft.com/office/drawing/2014/main" id="{0A819554-1D18-455B-B0DB-80E67DC04F6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252" name="Picture Placeholder 251">
            <a:extLst>
              <a:ext uri="{FF2B5EF4-FFF2-40B4-BE49-F238E27FC236}">
                <a16:creationId xmlns:a16="http://schemas.microsoft.com/office/drawing/2014/main" id="{9543297A-9A00-45E2-9D6B-76630245E460}"/>
              </a:ext>
            </a:extLst>
          </p:cNvPr>
          <p:cNvSpPr>
            <a:spLocks noGrp="1"/>
          </p:cNvSpPr>
          <p:nvPr>
            <p:ph type="pic" sz="quarter" idx="18"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189907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9153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86083"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Text Placeholder 140">
            <a:extLst>
              <a:ext uri="{FF2B5EF4-FFF2-40B4-BE49-F238E27FC236}">
                <a16:creationId xmlns:a16="http://schemas.microsoft.com/office/drawing/2014/main" id="{F8C9875D-6ED4-4691-B4EE-6BE289CEFD87}"/>
              </a:ext>
            </a:extLst>
          </p:cNvPr>
          <p:cNvSpPr>
            <a:spLocks noGrp="1"/>
          </p:cNvSpPr>
          <p:nvPr>
            <p:ph type="body" sz="quarter" idx="17" hasCustomPrompt="1"/>
          </p:nvPr>
        </p:nvSpPr>
        <p:spPr>
          <a:xfrm>
            <a:off x="486083" y="5394944"/>
            <a:ext cx="3579152"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6" name="Text Placeholder 135">
            <a:extLst>
              <a:ext uri="{FF2B5EF4-FFF2-40B4-BE49-F238E27FC236}">
                <a16:creationId xmlns:a16="http://schemas.microsoft.com/office/drawing/2014/main" id="{601F3602-2361-40F0-A995-ABA050961AB0}"/>
              </a:ext>
            </a:extLst>
          </p:cNvPr>
          <p:cNvSpPr>
            <a:spLocks noGrp="1"/>
          </p:cNvSpPr>
          <p:nvPr>
            <p:ph type="body" sz="quarter" idx="16" hasCustomPrompt="1"/>
          </p:nvPr>
        </p:nvSpPr>
        <p:spPr>
          <a:xfrm>
            <a:off x="584855" y="5338960"/>
            <a:ext cx="216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7" name="Picture Placeholder 66">
            <a:extLst>
              <a:ext uri="{FF2B5EF4-FFF2-40B4-BE49-F238E27FC236}">
                <a16:creationId xmlns:a16="http://schemas.microsoft.com/office/drawing/2014/main" id="{8FD03934-1038-48BB-99F7-5E65A0E0DE7B}"/>
              </a:ext>
            </a:extLst>
          </p:cNvPr>
          <p:cNvSpPr>
            <a:spLocks noGrp="1"/>
          </p:cNvSpPr>
          <p:nvPr>
            <p:ph type="pic" sz="quarter" idx="18"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68" name="Group 4">
            <a:extLst>
              <a:ext uri="{FF2B5EF4-FFF2-40B4-BE49-F238E27FC236}">
                <a16:creationId xmlns:a16="http://schemas.microsoft.com/office/drawing/2014/main" id="{D8028177-8E83-432F-BACB-E807F3191E75}"/>
              </a:ext>
            </a:extLst>
          </p:cNvPr>
          <p:cNvGrpSpPr>
            <a:grpSpLocks noChangeAspect="1"/>
          </p:cNvGrpSpPr>
          <p:nvPr userDrawn="1"/>
        </p:nvGrpSpPr>
        <p:grpSpPr bwMode="auto">
          <a:xfrm>
            <a:off x="607255" y="616633"/>
            <a:ext cx="1440000" cy="1443689"/>
            <a:chOff x="2864" y="1181"/>
            <a:chExt cx="1952" cy="1957"/>
          </a:xfrm>
        </p:grpSpPr>
        <p:sp>
          <p:nvSpPr>
            <p:cNvPr id="69" name="AutoShape 3">
              <a:extLst>
                <a:ext uri="{FF2B5EF4-FFF2-40B4-BE49-F238E27FC236}">
                  <a16:creationId xmlns:a16="http://schemas.microsoft.com/office/drawing/2014/main" id="{E52450A5-24E9-4A2A-9608-6B511DFE44DF}"/>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4" name="Rectangle 5">
              <a:extLst>
                <a:ext uri="{FF2B5EF4-FFF2-40B4-BE49-F238E27FC236}">
                  <a16:creationId xmlns:a16="http://schemas.microsoft.com/office/drawing/2014/main" id="{8F6E39B7-21CE-4EC7-8450-0C807EEC3654}"/>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2" name="Freeform 6">
              <a:extLst>
                <a:ext uri="{FF2B5EF4-FFF2-40B4-BE49-F238E27FC236}">
                  <a16:creationId xmlns:a16="http://schemas.microsoft.com/office/drawing/2014/main" id="{B9D0D64D-2220-47E1-BBEE-2BB809DDCFC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3" name="Freeform 7">
              <a:extLst>
                <a:ext uri="{FF2B5EF4-FFF2-40B4-BE49-F238E27FC236}">
                  <a16:creationId xmlns:a16="http://schemas.microsoft.com/office/drawing/2014/main" id="{EC7F13C6-30B5-4789-A9CA-C5D5358E929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4" name="Freeform 8">
              <a:extLst>
                <a:ext uri="{FF2B5EF4-FFF2-40B4-BE49-F238E27FC236}">
                  <a16:creationId xmlns:a16="http://schemas.microsoft.com/office/drawing/2014/main" id="{A3083010-51A6-4BBD-B2CD-80A24C3B2A0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5" name="Freeform 9">
              <a:extLst>
                <a:ext uri="{FF2B5EF4-FFF2-40B4-BE49-F238E27FC236}">
                  <a16:creationId xmlns:a16="http://schemas.microsoft.com/office/drawing/2014/main" id="{5E898951-C5EB-4B83-A8D2-16B7645D31D7}"/>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6" name="Freeform 10">
              <a:extLst>
                <a:ext uri="{FF2B5EF4-FFF2-40B4-BE49-F238E27FC236}">
                  <a16:creationId xmlns:a16="http://schemas.microsoft.com/office/drawing/2014/main" id="{BFA480E4-F894-4BFB-B82D-99C8CEF8FCEF}"/>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7" name="Freeform 11">
              <a:extLst>
                <a:ext uri="{FF2B5EF4-FFF2-40B4-BE49-F238E27FC236}">
                  <a16:creationId xmlns:a16="http://schemas.microsoft.com/office/drawing/2014/main" id="{D3190D5E-F207-4CD9-B0B9-790E48047249}"/>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8" name="Freeform 12">
              <a:extLst>
                <a:ext uri="{FF2B5EF4-FFF2-40B4-BE49-F238E27FC236}">
                  <a16:creationId xmlns:a16="http://schemas.microsoft.com/office/drawing/2014/main" id="{93786209-7857-466A-86D1-A8269FDF2127}"/>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9" name="Freeform 13">
              <a:extLst>
                <a:ext uri="{FF2B5EF4-FFF2-40B4-BE49-F238E27FC236}">
                  <a16:creationId xmlns:a16="http://schemas.microsoft.com/office/drawing/2014/main" id="{9CEFA7CF-3571-499B-B975-97CD9F48DAD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1" name="Freeform 14">
              <a:extLst>
                <a:ext uri="{FF2B5EF4-FFF2-40B4-BE49-F238E27FC236}">
                  <a16:creationId xmlns:a16="http://schemas.microsoft.com/office/drawing/2014/main" id="{E2D21E27-3698-4A5C-80DB-06E7B72F1FBF}"/>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2" name="Freeform 15">
              <a:extLst>
                <a:ext uri="{FF2B5EF4-FFF2-40B4-BE49-F238E27FC236}">
                  <a16:creationId xmlns:a16="http://schemas.microsoft.com/office/drawing/2014/main" id="{12F5D869-32E2-4A28-9341-A5FF3235FE55}"/>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3" name="Freeform 16">
              <a:extLst>
                <a:ext uri="{FF2B5EF4-FFF2-40B4-BE49-F238E27FC236}">
                  <a16:creationId xmlns:a16="http://schemas.microsoft.com/office/drawing/2014/main" id="{46C5A8B1-884D-404F-ADBE-CF206C6E9AF8}"/>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4" name="Freeform 17">
              <a:extLst>
                <a:ext uri="{FF2B5EF4-FFF2-40B4-BE49-F238E27FC236}">
                  <a16:creationId xmlns:a16="http://schemas.microsoft.com/office/drawing/2014/main" id="{F226FACD-A8F6-460B-BD87-A87B75EC05D4}"/>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5" name="Freeform 18">
              <a:extLst>
                <a:ext uri="{FF2B5EF4-FFF2-40B4-BE49-F238E27FC236}">
                  <a16:creationId xmlns:a16="http://schemas.microsoft.com/office/drawing/2014/main" id="{8B5F0318-B82F-4B24-8BEA-FA118C276C0B}"/>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6" name="Freeform 19">
              <a:extLst>
                <a:ext uri="{FF2B5EF4-FFF2-40B4-BE49-F238E27FC236}">
                  <a16:creationId xmlns:a16="http://schemas.microsoft.com/office/drawing/2014/main" id="{FBADB5E1-ABB1-420D-B065-10A007FED996}"/>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7" name="Freeform 20">
              <a:extLst>
                <a:ext uri="{FF2B5EF4-FFF2-40B4-BE49-F238E27FC236}">
                  <a16:creationId xmlns:a16="http://schemas.microsoft.com/office/drawing/2014/main" id="{972885BC-1538-42CC-ACB0-44375E41252B}"/>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8" name="Rectangle 21">
              <a:extLst>
                <a:ext uri="{FF2B5EF4-FFF2-40B4-BE49-F238E27FC236}">
                  <a16:creationId xmlns:a16="http://schemas.microsoft.com/office/drawing/2014/main" id="{C99AFF5E-4521-4A7F-B4FD-D5981155088C}"/>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9" name="Freeform 22">
              <a:extLst>
                <a:ext uri="{FF2B5EF4-FFF2-40B4-BE49-F238E27FC236}">
                  <a16:creationId xmlns:a16="http://schemas.microsoft.com/office/drawing/2014/main" id="{C61E904B-66BB-4FDE-A7DB-9DDBA0E201B5}"/>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0" name="Freeform 23">
              <a:extLst>
                <a:ext uri="{FF2B5EF4-FFF2-40B4-BE49-F238E27FC236}">
                  <a16:creationId xmlns:a16="http://schemas.microsoft.com/office/drawing/2014/main" id="{0E70CA99-897A-4256-A90A-FFCFB226B889}"/>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1" name="Freeform 24">
              <a:extLst>
                <a:ext uri="{FF2B5EF4-FFF2-40B4-BE49-F238E27FC236}">
                  <a16:creationId xmlns:a16="http://schemas.microsoft.com/office/drawing/2014/main" id="{BEE4EB4C-A787-45D5-86C1-FB4972DE0740}"/>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2" name="Freeform 25">
              <a:extLst>
                <a:ext uri="{FF2B5EF4-FFF2-40B4-BE49-F238E27FC236}">
                  <a16:creationId xmlns:a16="http://schemas.microsoft.com/office/drawing/2014/main" id="{97612278-5E29-430B-8711-1FFE42588241}"/>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3" name="Freeform 26">
              <a:extLst>
                <a:ext uri="{FF2B5EF4-FFF2-40B4-BE49-F238E27FC236}">
                  <a16:creationId xmlns:a16="http://schemas.microsoft.com/office/drawing/2014/main" id="{4A817AF0-9F6D-4225-B5E8-028D8BE968D6}"/>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4" name="Freeform 27">
              <a:extLst>
                <a:ext uri="{FF2B5EF4-FFF2-40B4-BE49-F238E27FC236}">
                  <a16:creationId xmlns:a16="http://schemas.microsoft.com/office/drawing/2014/main" id="{5FC0D95E-4634-4CF4-81CD-F97C445B3FF5}"/>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5" name="Freeform 28">
              <a:extLst>
                <a:ext uri="{FF2B5EF4-FFF2-40B4-BE49-F238E27FC236}">
                  <a16:creationId xmlns:a16="http://schemas.microsoft.com/office/drawing/2014/main" id="{BFDA76B1-4296-466F-B8D3-59BE03C3C8B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6" name="Freeform 29">
              <a:extLst>
                <a:ext uri="{FF2B5EF4-FFF2-40B4-BE49-F238E27FC236}">
                  <a16:creationId xmlns:a16="http://schemas.microsoft.com/office/drawing/2014/main" id="{523E1371-4810-4B97-A162-BD09ADFE2030}"/>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7" name="Freeform 30">
              <a:extLst>
                <a:ext uri="{FF2B5EF4-FFF2-40B4-BE49-F238E27FC236}">
                  <a16:creationId xmlns:a16="http://schemas.microsoft.com/office/drawing/2014/main" id="{0C62F7A3-C883-4866-8777-CB0193E03AA7}"/>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8" name="Freeform 31">
              <a:extLst>
                <a:ext uri="{FF2B5EF4-FFF2-40B4-BE49-F238E27FC236}">
                  <a16:creationId xmlns:a16="http://schemas.microsoft.com/office/drawing/2014/main" id="{0A565D83-C19C-431C-965B-BD12E5AC1672}"/>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9" name="Freeform 32">
              <a:extLst>
                <a:ext uri="{FF2B5EF4-FFF2-40B4-BE49-F238E27FC236}">
                  <a16:creationId xmlns:a16="http://schemas.microsoft.com/office/drawing/2014/main" id="{610466EB-4655-492E-955B-548189535D80}"/>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0" name="Freeform 34">
              <a:extLst>
                <a:ext uri="{FF2B5EF4-FFF2-40B4-BE49-F238E27FC236}">
                  <a16:creationId xmlns:a16="http://schemas.microsoft.com/office/drawing/2014/main" id="{E2C57738-1257-4C3A-A7FA-EA653FB70DF0}"/>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1" name="Freeform 35">
              <a:extLst>
                <a:ext uri="{FF2B5EF4-FFF2-40B4-BE49-F238E27FC236}">
                  <a16:creationId xmlns:a16="http://schemas.microsoft.com/office/drawing/2014/main" id="{84FF9AB7-2451-4AD8-B43A-265371D37D1D}"/>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2" name="Freeform 36">
              <a:extLst>
                <a:ext uri="{FF2B5EF4-FFF2-40B4-BE49-F238E27FC236}">
                  <a16:creationId xmlns:a16="http://schemas.microsoft.com/office/drawing/2014/main" id="{4A615ACA-91B0-4A7D-B92E-9764FFB145FE}"/>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3" name="Freeform 37">
              <a:extLst>
                <a:ext uri="{FF2B5EF4-FFF2-40B4-BE49-F238E27FC236}">
                  <a16:creationId xmlns:a16="http://schemas.microsoft.com/office/drawing/2014/main" id="{FA488F50-DDFF-49CC-9BD8-0AE268ECF13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4" name="Freeform 38">
              <a:extLst>
                <a:ext uri="{FF2B5EF4-FFF2-40B4-BE49-F238E27FC236}">
                  <a16:creationId xmlns:a16="http://schemas.microsoft.com/office/drawing/2014/main" id="{9B423368-4192-4F14-960D-6C2C12606139}"/>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5" name="Freeform 39">
              <a:extLst>
                <a:ext uri="{FF2B5EF4-FFF2-40B4-BE49-F238E27FC236}">
                  <a16:creationId xmlns:a16="http://schemas.microsoft.com/office/drawing/2014/main" id="{C004167E-2022-45FA-AD88-F3A6D7EEA562}"/>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6" name="Freeform 40">
              <a:extLst>
                <a:ext uri="{FF2B5EF4-FFF2-40B4-BE49-F238E27FC236}">
                  <a16:creationId xmlns:a16="http://schemas.microsoft.com/office/drawing/2014/main" id="{E5CFE2C5-1FEB-4415-AD8E-3F12077DCEB1}"/>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7" name="Freeform 41">
              <a:extLst>
                <a:ext uri="{FF2B5EF4-FFF2-40B4-BE49-F238E27FC236}">
                  <a16:creationId xmlns:a16="http://schemas.microsoft.com/office/drawing/2014/main" id="{1FF69E99-6C70-40BC-BCE2-20612480D1F8}"/>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8" name="Freeform 42">
              <a:extLst>
                <a:ext uri="{FF2B5EF4-FFF2-40B4-BE49-F238E27FC236}">
                  <a16:creationId xmlns:a16="http://schemas.microsoft.com/office/drawing/2014/main" id="{FF3D6994-DA2E-45C5-9E0F-7547E4BCE9A4}"/>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9" name="Freeform 43">
              <a:extLst>
                <a:ext uri="{FF2B5EF4-FFF2-40B4-BE49-F238E27FC236}">
                  <a16:creationId xmlns:a16="http://schemas.microsoft.com/office/drawing/2014/main" id="{811C2317-AB25-47F8-A023-32CD5905F46A}"/>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0" name="Freeform 44">
              <a:extLst>
                <a:ext uri="{FF2B5EF4-FFF2-40B4-BE49-F238E27FC236}">
                  <a16:creationId xmlns:a16="http://schemas.microsoft.com/office/drawing/2014/main" id="{CF2799DB-155A-4DE7-A026-4448C8490B4A}"/>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1" name="Freeform 45">
              <a:extLst>
                <a:ext uri="{FF2B5EF4-FFF2-40B4-BE49-F238E27FC236}">
                  <a16:creationId xmlns:a16="http://schemas.microsoft.com/office/drawing/2014/main" id="{1A9CE4CF-8B2F-4B83-ABE3-A9DDE97D778F}"/>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2" name="Freeform 46">
              <a:extLst>
                <a:ext uri="{FF2B5EF4-FFF2-40B4-BE49-F238E27FC236}">
                  <a16:creationId xmlns:a16="http://schemas.microsoft.com/office/drawing/2014/main" id="{E9393C8C-5791-43BB-8D1F-17FFFA2F6CB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3" name="Freeform 47">
              <a:extLst>
                <a:ext uri="{FF2B5EF4-FFF2-40B4-BE49-F238E27FC236}">
                  <a16:creationId xmlns:a16="http://schemas.microsoft.com/office/drawing/2014/main" id="{C0D9B013-B46B-4D8E-956A-00922496A893}"/>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4" name="Freeform 48">
              <a:extLst>
                <a:ext uri="{FF2B5EF4-FFF2-40B4-BE49-F238E27FC236}">
                  <a16:creationId xmlns:a16="http://schemas.microsoft.com/office/drawing/2014/main" id="{A9DF028E-61BE-49A6-AB22-B1396BCEF9DB}"/>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5" name="Freeform 49">
              <a:extLst>
                <a:ext uri="{FF2B5EF4-FFF2-40B4-BE49-F238E27FC236}">
                  <a16:creationId xmlns:a16="http://schemas.microsoft.com/office/drawing/2014/main" id="{1BE8B055-3428-4E6F-B44A-A97E70B6E07B}"/>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6" name="Freeform 50">
              <a:extLst>
                <a:ext uri="{FF2B5EF4-FFF2-40B4-BE49-F238E27FC236}">
                  <a16:creationId xmlns:a16="http://schemas.microsoft.com/office/drawing/2014/main" id="{5DF4C3AA-8B80-4E0A-A607-E09B8BFDB56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7" name="Freeform 51">
              <a:extLst>
                <a:ext uri="{FF2B5EF4-FFF2-40B4-BE49-F238E27FC236}">
                  <a16:creationId xmlns:a16="http://schemas.microsoft.com/office/drawing/2014/main" id="{8D4A8B2E-226D-4C2F-AF2F-EA40FA24DBBF}"/>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8" name="Freeform 52">
              <a:extLst>
                <a:ext uri="{FF2B5EF4-FFF2-40B4-BE49-F238E27FC236}">
                  <a16:creationId xmlns:a16="http://schemas.microsoft.com/office/drawing/2014/main" id="{4707D8EC-CDF2-4F4C-BEC4-F1123438AE0E}"/>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9" name="Freeform 53">
              <a:extLst>
                <a:ext uri="{FF2B5EF4-FFF2-40B4-BE49-F238E27FC236}">
                  <a16:creationId xmlns:a16="http://schemas.microsoft.com/office/drawing/2014/main" id="{3BABCCF3-6967-4924-ABE6-1D8CCD6AD3B9}"/>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0" name="Freeform 54">
              <a:extLst>
                <a:ext uri="{FF2B5EF4-FFF2-40B4-BE49-F238E27FC236}">
                  <a16:creationId xmlns:a16="http://schemas.microsoft.com/office/drawing/2014/main" id="{06584F31-18E1-4AAA-9212-E89DD2C32C5D}"/>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1" name="Freeform 55">
              <a:extLst>
                <a:ext uri="{FF2B5EF4-FFF2-40B4-BE49-F238E27FC236}">
                  <a16:creationId xmlns:a16="http://schemas.microsoft.com/office/drawing/2014/main" id="{FDDEF5CF-37DB-4384-ACB2-BCE9E83AE38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2" name="Freeform 56">
              <a:extLst>
                <a:ext uri="{FF2B5EF4-FFF2-40B4-BE49-F238E27FC236}">
                  <a16:creationId xmlns:a16="http://schemas.microsoft.com/office/drawing/2014/main" id="{D830E2B0-83FD-4E0F-BD1A-043F72866CA9}"/>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3" name="Freeform 57">
              <a:extLst>
                <a:ext uri="{FF2B5EF4-FFF2-40B4-BE49-F238E27FC236}">
                  <a16:creationId xmlns:a16="http://schemas.microsoft.com/office/drawing/2014/main" id="{E75B0DEF-3E13-40F8-B101-9599E9EA934E}"/>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4" name="Freeform 58">
              <a:extLst>
                <a:ext uri="{FF2B5EF4-FFF2-40B4-BE49-F238E27FC236}">
                  <a16:creationId xmlns:a16="http://schemas.microsoft.com/office/drawing/2014/main" id="{7074C629-B269-48DD-A199-3A11E15ECF7E}"/>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5" name="Freeform 59">
              <a:extLst>
                <a:ext uri="{FF2B5EF4-FFF2-40B4-BE49-F238E27FC236}">
                  <a16:creationId xmlns:a16="http://schemas.microsoft.com/office/drawing/2014/main" id="{09AEA492-6B43-46AD-AAD7-51F7268EC0B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6" name="Freeform 60">
              <a:extLst>
                <a:ext uri="{FF2B5EF4-FFF2-40B4-BE49-F238E27FC236}">
                  <a16:creationId xmlns:a16="http://schemas.microsoft.com/office/drawing/2014/main" id="{87A55503-C3B5-4B2D-82BD-D9F26A23F4C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7" name="Freeform 61">
              <a:extLst>
                <a:ext uri="{FF2B5EF4-FFF2-40B4-BE49-F238E27FC236}">
                  <a16:creationId xmlns:a16="http://schemas.microsoft.com/office/drawing/2014/main" id="{1841E6E1-2310-44E5-ADC9-6739C11E93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8" name="Freeform 62">
              <a:extLst>
                <a:ext uri="{FF2B5EF4-FFF2-40B4-BE49-F238E27FC236}">
                  <a16:creationId xmlns:a16="http://schemas.microsoft.com/office/drawing/2014/main" id="{33BE81D8-054A-4244-A15C-B9884E2108E8}"/>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Tree>
    <p:extLst>
      <p:ext uri="{BB962C8B-B14F-4D97-AF65-F5344CB8AC3E}">
        <p14:creationId xmlns:p14="http://schemas.microsoft.com/office/powerpoint/2010/main" val="1121611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9153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 name="Subtitle 72">
            <a:extLst>
              <a:ext uri="{FF2B5EF4-FFF2-40B4-BE49-F238E27FC236}">
                <a16:creationId xmlns:a16="http://schemas.microsoft.com/office/drawing/2014/main" id="{F275BFD4-1048-470B-8246-6C18CB5CADE7}"/>
              </a:ext>
            </a:extLst>
          </p:cNvPr>
          <p:cNvSpPr>
            <a:spLocks noGrp="1"/>
          </p:cNvSpPr>
          <p:nvPr>
            <p:ph type="subTitle" idx="1" hasCustomPrompt="1"/>
          </p:nvPr>
        </p:nvSpPr>
        <p:spPr>
          <a:xfrm>
            <a:off x="0" y="0"/>
            <a:ext cx="5729283" cy="6857998"/>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729283" h="6857998">
                <a:moveTo>
                  <a:pt x="0" y="0"/>
                </a:moveTo>
                <a:lnTo>
                  <a:pt x="4311112" y="0"/>
                </a:lnTo>
                <a:lnTo>
                  <a:pt x="5729283" y="5316930"/>
                </a:lnTo>
                <a:lnTo>
                  <a:pt x="0" y="6857998"/>
                </a:lnTo>
                <a:close/>
              </a:path>
            </a:pathLst>
          </a:custGeom>
          <a:solidFill>
            <a:schemeClr val="bg1">
              <a:alpha val="80000"/>
            </a:schemeClr>
          </a:solidFill>
        </p:spPr>
        <p:txBody>
          <a:bodyPr wrap="square" lIns="576000" tIns="2592000" rIns="1404000" anchor="t" anchorCtr="0">
            <a:noAutofit/>
          </a:bodyPr>
          <a:lstStyle>
            <a:lvl1pPr marL="0" indent="0" algn="l">
              <a:spcBef>
                <a:spcPts val="700"/>
              </a:spcBef>
              <a:spcAft>
                <a:spcPts val="7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9" name="Text Placeholder 135">
            <a:extLst>
              <a:ext uri="{FF2B5EF4-FFF2-40B4-BE49-F238E27FC236}">
                <a16:creationId xmlns:a16="http://schemas.microsoft.com/office/drawing/2014/main" id="{59CD9D88-984A-467B-8315-1D823E2C2F1F}"/>
              </a:ext>
            </a:extLst>
          </p:cNvPr>
          <p:cNvSpPr>
            <a:spLocks noGrp="1" noChangeAspect="1"/>
          </p:cNvSpPr>
          <p:nvPr>
            <p:ph type="body" sz="quarter" idx="14" hasCustomPrompt="1"/>
          </p:nvPr>
        </p:nvSpPr>
        <p:spPr>
          <a:xfrm>
            <a:off x="607255" y="616633"/>
            <a:ext cx="1440000" cy="1440000"/>
          </a:xfrm>
          <a:blipFill dpi="0" rotWithShape="1">
            <a:blip r:embed="rId2" cstate="email">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10" name="Text Placeholder 140">
            <a:extLst>
              <a:ext uri="{FF2B5EF4-FFF2-40B4-BE49-F238E27FC236}">
                <a16:creationId xmlns:a16="http://schemas.microsoft.com/office/drawing/2014/main" id="{57902E77-72FC-46E0-BC87-1DC54BABCC19}"/>
              </a:ext>
            </a:extLst>
          </p:cNvPr>
          <p:cNvSpPr>
            <a:spLocks noGrp="1"/>
          </p:cNvSpPr>
          <p:nvPr>
            <p:ph type="body" sz="quarter" idx="16" hasCustomPrompt="1"/>
          </p:nvPr>
        </p:nvSpPr>
        <p:spPr>
          <a:xfrm>
            <a:off x="500063" y="5265337"/>
            <a:ext cx="3567112"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884AF1BA-D56D-4439-805B-B725F8DBC32A}"/>
              </a:ext>
            </a:extLst>
          </p:cNvPr>
          <p:cNvSpPr>
            <a:spLocks noGrp="1"/>
          </p:cNvSpPr>
          <p:nvPr>
            <p:ph type="body" sz="quarter" idx="17" hasCustomPrompt="1"/>
          </p:nvPr>
        </p:nvSpPr>
        <p:spPr>
          <a:xfrm>
            <a:off x="607255" y="52093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105778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partn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9153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2318430" y="686887"/>
            <a:ext cx="2824180"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3" name="Picture Placeholder 2">
            <a:extLst>
              <a:ext uri="{FF2B5EF4-FFF2-40B4-BE49-F238E27FC236}">
                <a16:creationId xmlns:a16="http://schemas.microsoft.com/office/drawing/2014/main" id="{441F2942-2F48-4595-B815-42D3F57C14B8}"/>
              </a:ext>
            </a:extLst>
          </p:cNvPr>
          <p:cNvSpPr>
            <a:spLocks noGrp="1"/>
          </p:cNvSpPr>
          <p:nvPr>
            <p:ph type="pic" sz="quarter" idx="18" hasCustomPrompt="1"/>
          </p:nvPr>
        </p:nvSpPr>
        <p:spPr>
          <a:xfrm>
            <a:off x="375050" y="5410207"/>
            <a:ext cx="1454741" cy="923925"/>
          </a:xfrm>
        </p:spPr>
        <p:txBody>
          <a:bodyPr/>
          <a:lstStyle>
            <a:lvl1pPr>
              <a:defRPr sz="1600">
                <a:solidFill>
                  <a:schemeClr val="bg1"/>
                </a:solidFill>
              </a:defRPr>
            </a:lvl1pPr>
          </a:lstStyle>
          <a:p>
            <a:r>
              <a:rPr lang="en-AU" dirty="0"/>
              <a:t>Click to add partner logos</a:t>
            </a:r>
          </a:p>
        </p:txBody>
      </p:sp>
      <p:sp>
        <p:nvSpPr>
          <p:cNvPr id="79" name="Picture Placeholder 2">
            <a:extLst>
              <a:ext uri="{FF2B5EF4-FFF2-40B4-BE49-F238E27FC236}">
                <a16:creationId xmlns:a16="http://schemas.microsoft.com/office/drawing/2014/main" id="{649337E6-8710-4F9B-AE53-FDDFC8849CF6}"/>
              </a:ext>
            </a:extLst>
          </p:cNvPr>
          <p:cNvSpPr>
            <a:spLocks noGrp="1"/>
          </p:cNvSpPr>
          <p:nvPr>
            <p:ph type="pic" sz="quarter" idx="19" hasCustomPrompt="1"/>
          </p:nvPr>
        </p:nvSpPr>
        <p:spPr>
          <a:xfrm>
            <a:off x="1951398" y="5410207"/>
            <a:ext cx="1454741" cy="923925"/>
          </a:xfrm>
        </p:spPr>
        <p:txBody>
          <a:bodyPr/>
          <a:lstStyle>
            <a:lvl1pPr>
              <a:defRPr sz="1600">
                <a:solidFill>
                  <a:schemeClr val="bg1"/>
                </a:solidFill>
              </a:defRPr>
            </a:lvl1pPr>
          </a:lstStyle>
          <a:p>
            <a:r>
              <a:rPr lang="en-AU" dirty="0"/>
              <a:t>Click to add partner logos</a:t>
            </a:r>
          </a:p>
        </p:txBody>
      </p:sp>
      <p:sp>
        <p:nvSpPr>
          <p:cNvPr id="80" name="Picture Placeholder 2">
            <a:extLst>
              <a:ext uri="{FF2B5EF4-FFF2-40B4-BE49-F238E27FC236}">
                <a16:creationId xmlns:a16="http://schemas.microsoft.com/office/drawing/2014/main" id="{2E04A960-7ECB-4B73-A38E-482CE39F43DB}"/>
              </a:ext>
            </a:extLst>
          </p:cNvPr>
          <p:cNvSpPr>
            <a:spLocks noGrp="1"/>
          </p:cNvSpPr>
          <p:nvPr>
            <p:ph type="pic" sz="quarter" idx="20" hasCustomPrompt="1"/>
          </p:nvPr>
        </p:nvSpPr>
        <p:spPr>
          <a:xfrm>
            <a:off x="3527746" y="5410207"/>
            <a:ext cx="1454741" cy="923925"/>
          </a:xfrm>
        </p:spPr>
        <p:txBody>
          <a:bodyPr/>
          <a:lstStyle>
            <a:lvl1pPr>
              <a:defRPr sz="1600">
                <a:solidFill>
                  <a:schemeClr val="bg1"/>
                </a:solidFill>
              </a:defRPr>
            </a:lvl1pPr>
          </a:lstStyle>
          <a:p>
            <a:r>
              <a:rPr lang="en-AU" dirty="0"/>
              <a:t>Click to add partner logos</a:t>
            </a:r>
          </a:p>
        </p:txBody>
      </p:sp>
      <p:sp>
        <p:nvSpPr>
          <p:cNvPr id="194" name="Subtitle 139">
            <a:extLst>
              <a:ext uri="{FF2B5EF4-FFF2-40B4-BE49-F238E27FC236}">
                <a16:creationId xmlns:a16="http://schemas.microsoft.com/office/drawing/2014/main" id="{11B95767-3A13-4FFC-998D-AC0754C0EA35}"/>
              </a:ext>
            </a:extLst>
          </p:cNvPr>
          <p:cNvSpPr>
            <a:spLocks noGrp="1"/>
          </p:cNvSpPr>
          <p:nvPr>
            <p:ph type="subTitle" idx="1" hasCustomPrompt="1"/>
          </p:nvPr>
        </p:nvSpPr>
        <p:spPr>
          <a:xfrm>
            <a:off x="487475"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grpSp>
        <p:nvGrpSpPr>
          <p:cNvPr id="195" name="Group 4">
            <a:extLst>
              <a:ext uri="{FF2B5EF4-FFF2-40B4-BE49-F238E27FC236}">
                <a16:creationId xmlns:a16="http://schemas.microsoft.com/office/drawing/2014/main" id="{839C52C0-9A6F-4427-8D48-7BB28B00B546}"/>
              </a:ext>
            </a:extLst>
          </p:cNvPr>
          <p:cNvGrpSpPr>
            <a:grpSpLocks noChangeAspect="1"/>
          </p:cNvGrpSpPr>
          <p:nvPr userDrawn="1"/>
        </p:nvGrpSpPr>
        <p:grpSpPr bwMode="auto">
          <a:xfrm>
            <a:off x="421066" y="453777"/>
            <a:ext cx="1662286" cy="1666547"/>
            <a:chOff x="2864" y="1181"/>
            <a:chExt cx="1952" cy="1957"/>
          </a:xfrm>
        </p:grpSpPr>
        <p:sp>
          <p:nvSpPr>
            <p:cNvPr id="196" name="AutoShape 3">
              <a:extLst>
                <a:ext uri="{FF2B5EF4-FFF2-40B4-BE49-F238E27FC236}">
                  <a16:creationId xmlns:a16="http://schemas.microsoft.com/office/drawing/2014/main" id="{3CB4793C-5CCD-4F5B-BF61-B5519BB84563}"/>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7" name="Rectangle 5">
              <a:extLst>
                <a:ext uri="{FF2B5EF4-FFF2-40B4-BE49-F238E27FC236}">
                  <a16:creationId xmlns:a16="http://schemas.microsoft.com/office/drawing/2014/main" id="{9C22DE55-0539-4D47-B968-A6FFB052273F}"/>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8" name="Freeform 6">
              <a:extLst>
                <a:ext uri="{FF2B5EF4-FFF2-40B4-BE49-F238E27FC236}">
                  <a16:creationId xmlns:a16="http://schemas.microsoft.com/office/drawing/2014/main" id="{839E5D8B-8155-49D3-9C68-ADDFE2B147CA}"/>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9" name="Freeform 7">
              <a:extLst>
                <a:ext uri="{FF2B5EF4-FFF2-40B4-BE49-F238E27FC236}">
                  <a16:creationId xmlns:a16="http://schemas.microsoft.com/office/drawing/2014/main" id="{C63B0A4A-C98F-4375-81E7-CF6DC2A71A5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0" name="Freeform 8">
              <a:extLst>
                <a:ext uri="{FF2B5EF4-FFF2-40B4-BE49-F238E27FC236}">
                  <a16:creationId xmlns:a16="http://schemas.microsoft.com/office/drawing/2014/main" id="{AC870463-CB95-46E5-9190-D47D0A0AD6BE}"/>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1" name="Freeform 9">
              <a:extLst>
                <a:ext uri="{FF2B5EF4-FFF2-40B4-BE49-F238E27FC236}">
                  <a16:creationId xmlns:a16="http://schemas.microsoft.com/office/drawing/2014/main" id="{9C090A6E-F3FE-4492-A8E3-5CB015467A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2" name="Freeform 10">
              <a:extLst>
                <a:ext uri="{FF2B5EF4-FFF2-40B4-BE49-F238E27FC236}">
                  <a16:creationId xmlns:a16="http://schemas.microsoft.com/office/drawing/2014/main" id="{D71279E6-2329-4AFD-BC71-783C75AD0ED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3" name="Freeform 11">
              <a:extLst>
                <a:ext uri="{FF2B5EF4-FFF2-40B4-BE49-F238E27FC236}">
                  <a16:creationId xmlns:a16="http://schemas.microsoft.com/office/drawing/2014/main" id="{39F93875-8DCC-4364-BCAD-87D1A0395F1A}"/>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4" name="Freeform 12">
              <a:extLst>
                <a:ext uri="{FF2B5EF4-FFF2-40B4-BE49-F238E27FC236}">
                  <a16:creationId xmlns:a16="http://schemas.microsoft.com/office/drawing/2014/main" id="{B8A0F650-D849-4B73-9146-7E4514209561}"/>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5" name="Freeform 13">
              <a:extLst>
                <a:ext uri="{FF2B5EF4-FFF2-40B4-BE49-F238E27FC236}">
                  <a16:creationId xmlns:a16="http://schemas.microsoft.com/office/drawing/2014/main" id="{696C0D3B-E372-4329-A827-83F393655A8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6" name="Freeform 14">
              <a:extLst>
                <a:ext uri="{FF2B5EF4-FFF2-40B4-BE49-F238E27FC236}">
                  <a16:creationId xmlns:a16="http://schemas.microsoft.com/office/drawing/2014/main" id="{09187AF8-096B-4D9D-BECF-DA1ED2214482}"/>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7" name="Freeform 15">
              <a:extLst>
                <a:ext uri="{FF2B5EF4-FFF2-40B4-BE49-F238E27FC236}">
                  <a16:creationId xmlns:a16="http://schemas.microsoft.com/office/drawing/2014/main" id="{BCFC2B8D-A927-4FA6-ABAD-250666F7F98F}"/>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8" name="Freeform 16">
              <a:extLst>
                <a:ext uri="{FF2B5EF4-FFF2-40B4-BE49-F238E27FC236}">
                  <a16:creationId xmlns:a16="http://schemas.microsoft.com/office/drawing/2014/main" id="{393D1A0F-7858-45C7-9640-0EA05DE9625F}"/>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9" name="Freeform 17">
              <a:extLst>
                <a:ext uri="{FF2B5EF4-FFF2-40B4-BE49-F238E27FC236}">
                  <a16:creationId xmlns:a16="http://schemas.microsoft.com/office/drawing/2014/main" id="{9D9CC4FD-3E79-4B80-9CDC-9026604ACE3E}"/>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0" name="Freeform 18">
              <a:extLst>
                <a:ext uri="{FF2B5EF4-FFF2-40B4-BE49-F238E27FC236}">
                  <a16:creationId xmlns:a16="http://schemas.microsoft.com/office/drawing/2014/main" id="{6B9EF6BE-5CAC-4584-85C5-38722586BD4A}"/>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1" name="Freeform 19">
              <a:extLst>
                <a:ext uri="{FF2B5EF4-FFF2-40B4-BE49-F238E27FC236}">
                  <a16:creationId xmlns:a16="http://schemas.microsoft.com/office/drawing/2014/main" id="{CE9CBF70-A08F-4B3E-933C-5B383A7A0A0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2" name="Freeform 20">
              <a:extLst>
                <a:ext uri="{FF2B5EF4-FFF2-40B4-BE49-F238E27FC236}">
                  <a16:creationId xmlns:a16="http://schemas.microsoft.com/office/drawing/2014/main" id="{DCB129BA-B7EC-4145-AA2C-85E18362D540}"/>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3" name="Rectangle 21">
              <a:extLst>
                <a:ext uri="{FF2B5EF4-FFF2-40B4-BE49-F238E27FC236}">
                  <a16:creationId xmlns:a16="http://schemas.microsoft.com/office/drawing/2014/main" id="{E952D24A-E62C-4B35-A453-E2DB313C1CF9}"/>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4" name="Freeform 22">
              <a:extLst>
                <a:ext uri="{FF2B5EF4-FFF2-40B4-BE49-F238E27FC236}">
                  <a16:creationId xmlns:a16="http://schemas.microsoft.com/office/drawing/2014/main" id="{A616AFE6-9BCC-48E4-8C66-4AF9903EDA20}"/>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5" name="Freeform 23">
              <a:extLst>
                <a:ext uri="{FF2B5EF4-FFF2-40B4-BE49-F238E27FC236}">
                  <a16:creationId xmlns:a16="http://schemas.microsoft.com/office/drawing/2014/main" id="{14593CC9-FBBF-4EEA-A1D0-6472C18040C6}"/>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6" name="Freeform 24">
              <a:extLst>
                <a:ext uri="{FF2B5EF4-FFF2-40B4-BE49-F238E27FC236}">
                  <a16:creationId xmlns:a16="http://schemas.microsoft.com/office/drawing/2014/main" id="{C13B5AB5-D746-465E-AA3D-E87100FF9577}"/>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7" name="Freeform 25">
              <a:extLst>
                <a:ext uri="{FF2B5EF4-FFF2-40B4-BE49-F238E27FC236}">
                  <a16:creationId xmlns:a16="http://schemas.microsoft.com/office/drawing/2014/main" id="{D8C3E3A5-B063-4156-83BE-857D9A190CB2}"/>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8" name="Freeform 26">
              <a:extLst>
                <a:ext uri="{FF2B5EF4-FFF2-40B4-BE49-F238E27FC236}">
                  <a16:creationId xmlns:a16="http://schemas.microsoft.com/office/drawing/2014/main" id="{F9354ACE-2667-43D9-A9E4-35AF59FB09DC}"/>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9" name="Freeform 27">
              <a:extLst>
                <a:ext uri="{FF2B5EF4-FFF2-40B4-BE49-F238E27FC236}">
                  <a16:creationId xmlns:a16="http://schemas.microsoft.com/office/drawing/2014/main" id="{4500720B-9FE5-4FC6-BCC6-2C7F8F4E4DBE}"/>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0" name="Freeform 28">
              <a:extLst>
                <a:ext uri="{FF2B5EF4-FFF2-40B4-BE49-F238E27FC236}">
                  <a16:creationId xmlns:a16="http://schemas.microsoft.com/office/drawing/2014/main" id="{84BA71E3-588E-4AA6-AB1E-3CDB10C4FBBF}"/>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1" name="Freeform 29">
              <a:extLst>
                <a:ext uri="{FF2B5EF4-FFF2-40B4-BE49-F238E27FC236}">
                  <a16:creationId xmlns:a16="http://schemas.microsoft.com/office/drawing/2014/main" id="{BE3254C8-814E-4952-8200-C895058BA821}"/>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2" name="Freeform 30">
              <a:extLst>
                <a:ext uri="{FF2B5EF4-FFF2-40B4-BE49-F238E27FC236}">
                  <a16:creationId xmlns:a16="http://schemas.microsoft.com/office/drawing/2014/main" id="{331888C2-72FE-4B1E-BB9E-F6E7C5762FD5}"/>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3" name="Freeform 31">
              <a:extLst>
                <a:ext uri="{FF2B5EF4-FFF2-40B4-BE49-F238E27FC236}">
                  <a16:creationId xmlns:a16="http://schemas.microsoft.com/office/drawing/2014/main" id="{9BDBD28C-CE53-4274-AAA7-FA2D3C043C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4" name="Freeform 32">
              <a:extLst>
                <a:ext uri="{FF2B5EF4-FFF2-40B4-BE49-F238E27FC236}">
                  <a16:creationId xmlns:a16="http://schemas.microsoft.com/office/drawing/2014/main" id="{AFC524B2-1374-4D2A-8E7E-8CEEA8756B78}"/>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5" name="Freeform 34">
              <a:extLst>
                <a:ext uri="{FF2B5EF4-FFF2-40B4-BE49-F238E27FC236}">
                  <a16:creationId xmlns:a16="http://schemas.microsoft.com/office/drawing/2014/main" id="{159C63ED-119F-4995-A908-DBB2293E7D2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6" name="Freeform 35">
              <a:extLst>
                <a:ext uri="{FF2B5EF4-FFF2-40B4-BE49-F238E27FC236}">
                  <a16:creationId xmlns:a16="http://schemas.microsoft.com/office/drawing/2014/main" id="{9D9FDAB1-BF5D-47C0-A4DE-38264D999D9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7" name="Freeform 36">
              <a:extLst>
                <a:ext uri="{FF2B5EF4-FFF2-40B4-BE49-F238E27FC236}">
                  <a16:creationId xmlns:a16="http://schemas.microsoft.com/office/drawing/2014/main" id="{C1ABD4F8-3CE7-417B-8CCD-4879D33FA898}"/>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8" name="Freeform 37">
              <a:extLst>
                <a:ext uri="{FF2B5EF4-FFF2-40B4-BE49-F238E27FC236}">
                  <a16:creationId xmlns:a16="http://schemas.microsoft.com/office/drawing/2014/main" id="{103F22C4-1CD6-4EF0-905B-92AB362F75AD}"/>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9" name="Freeform 38">
              <a:extLst>
                <a:ext uri="{FF2B5EF4-FFF2-40B4-BE49-F238E27FC236}">
                  <a16:creationId xmlns:a16="http://schemas.microsoft.com/office/drawing/2014/main" id="{B6C6E0C7-2C51-494C-96A1-A7080C7BC70F}"/>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0" name="Freeform 39">
              <a:extLst>
                <a:ext uri="{FF2B5EF4-FFF2-40B4-BE49-F238E27FC236}">
                  <a16:creationId xmlns:a16="http://schemas.microsoft.com/office/drawing/2014/main" id="{5E3AA035-F1DE-4980-A6F9-03834D68401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1" name="Freeform 40">
              <a:extLst>
                <a:ext uri="{FF2B5EF4-FFF2-40B4-BE49-F238E27FC236}">
                  <a16:creationId xmlns:a16="http://schemas.microsoft.com/office/drawing/2014/main" id="{130ADC70-2CD1-418A-84DE-3F38ABE7398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2" name="Freeform 41">
              <a:extLst>
                <a:ext uri="{FF2B5EF4-FFF2-40B4-BE49-F238E27FC236}">
                  <a16:creationId xmlns:a16="http://schemas.microsoft.com/office/drawing/2014/main" id="{B7EA4B72-1CA4-476A-B6D6-852CAC06C8C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3" name="Freeform 42">
              <a:extLst>
                <a:ext uri="{FF2B5EF4-FFF2-40B4-BE49-F238E27FC236}">
                  <a16:creationId xmlns:a16="http://schemas.microsoft.com/office/drawing/2014/main" id="{9BCDC689-AB36-471E-A19F-6DF6BDFA480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4" name="Freeform 43">
              <a:extLst>
                <a:ext uri="{FF2B5EF4-FFF2-40B4-BE49-F238E27FC236}">
                  <a16:creationId xmlns:a16="http://schemas.microsoft.com/office/drawing/2014/main" id="{F84B1191-49BD-42D8-9DD8-54B1025B855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5" name="Freeform 44">
              <a:extLst>
                <a:ext uri="{FF2B5EF4-FFF2-40B4-BE49-F238E27FC236}">
                  <a16:creationId xmlns:a16="http://schemas.microsoft.com/office/drawing/2014/main" id="{3F36B0B7-B248-4C36-ACAA-F57D604F9962}"/>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6" name="Freeform 45">
              <a:extLst>
                <a:ext uri="{FF2B5EF4-FFF2-40B4-BE49-F238E27FC236}">
                  <a16:creationId xmlns:a16="http://schemas.microsoft.com/office/drawing/2014/main" id="{6C40B266-66D2-4AA5-AF83-82341DD03386}"/>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7" name="Freeform 46">
              <a:extLst>
                <a:ext uri="{FF2B5EF4-FFF2-40B4-BE49-F238E27FC236}">
                  <a16:creationId xmlns:a16="http://schemas.microsoft.com/office/drawing/2014/main" id="{0F6CDDCC-C889-48AC-B016-7F6405161B43}"/>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8" name="Freeform 47">
              <a:extLst>
                <a:ext uri="{FF2B5EF4-FFF2-40B4-BE49-F238E27FC236}">
                  <a16:creationId xmlns:a16="http://schemas.microsoft.com/office/drawing/2014/main" id="{292792DB-44D2-43DB-9EBE-FD22D8E4DBE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9" name="Freeform 48">
              <a:extLst>
                <a:ext uri="{FF2B5EF4-FFF2-40B4-BE49-F238E27FC236}">
                  <a16:creationId xmlns:a16="http://schemas.microsoft.com/office/drawing/2014/main" id="{A70696E9-E2B2-4865-A0C3-E3E4E7CAB85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0" name="Freeform 49">
              <a:extLst>
                <a:ext uri="{FF2B5EF4-FFF2-40B4-BE49-F238E27FC236}">
                  <a16:creationId xmlns:a16="http://schemas.microsoft.com/office/drawing/2014/main" id="{8131D599-F06F-4922-A462-921AB0B9CFB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1" name="Freeform 50">
              <a:extLst>
                <a:ext uri="{FF2B5EF4-FFF2-40B4-BE49-F238E27FC236}">
                  <a16:creationId xmlns:a16="http://schemas.microsoft.com/office/drawing/2014/main" id="{5737B435-E8F8-4CDD-89CD-FF0682FDEDF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2" name="Freeform 51">
              <a:extLst>
                <a:ext uri="{FF2B5EF4-FFF2-40B4-BE49-F238E27FC236}">
                  <a16:creationId xmlns:a16="http://schemas.microsoft.com/office/drawing/2014/main" id="{BC9AEEE5-3792-4999-8681-0EA0B20F09F5}"/>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3" name="Freeform 52">
              <a:extLst>
                <a:ext uri="{FF2B5EF4-FFF2-40B4-BE49-F238E27FC236}">
                  <a16:creationId xmlns:a16="http://schemas.microsoft.com/office/drawing/2014/main" id="{D1D6BC8B-EF90-45E5-B12E-445E7D0308BA}"/>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4" name="Freeform 53">
              <a:extLst>
                <a:ext uri="{FF2B5EF4-FFF2-40B4-BE49-F238E27FC236}">
                  <a16:creationId xmlns:a16="http://schemas.microsoft.com/office/drawing/2014/main" id="{C63921BB-161E-4135-A152-58519C262B47}"/>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5" name="Freeform 54">
              <a:extLst>
                <a:ext uri="{FF2B5EF4-FFF2-40B4-BE49-F238E27FC236}">
                  <a16:creationId xmlns:a16="http://schemas.microsoft.com/office/drawing/2014/main" id="{B6D7A211-0B1F-4C02-A9F3-006FB08102CF}"/>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6" name="Freeform 55">
              <a:extLst>
                <a:ext uri="{FF2B5EF4-FFF2-40B4-BE49-F238E27FC236}">
                  <a16:creationId xmlns:a16="http://schemas.microsoft.com/office/drawing/2014/main" id="{A0B3206B-507B-4015-A9A2-E0896DFADFD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7" name="Freeform 56">
              <a:extLst>
                <a:ext uri="{FF2B5EF4-FFF2-40B4-BE49-F238E27FC236}">
                  <a16:creationId xmlns:a16="http://schemas.microsoft.com/office/drawing/2014/main" id="{984BAC3F-9CA8-4015-A952-B9446F68D3BD}"/>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8" name="Freeform 57">
              <a:extLst>
                <a:ext uri="{FF2B5EF4-FFF2-40B4-BE49-F238E27FC236}">
                  <a16:creationId xmlns:a16="http://schemas.microsoft.com/office/drawing/2014/main" id="{4CDFC29E-4326-4DB6-9AAB-572FEBFC94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9" name="Freeform 58">
              <a:extLst>
                <a:ext uri="{FF2B5EF4-FFF2-40B4-BE49-F238E27FC236}">
                  <a16:creationId xmlns:a16="http://schemas.microsoft.com/office/drawing/2014/main" id="{76FF4184-4BBE-41C5-9C00-615CF27EECAC}"/>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0" name="Freeform 59">
              <a:extLst>
                <a:ext uri="{FF2B5EF4-FFF2-40B4-BE49-F238E27FC236}">
                  <a16:creationId xmlns:a16="http://schemas.microsoft.com/office/drawing/2014/main" id="{1DC69F4A-1996-4C8C-9C03-DD93CF410081}"/>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1" name="Freeform 60">
              <a:extLst>
                <a:ext uri="{FF2B5EF4-FFF2-40B4-BE49-F238E27FC236}">
                  <a16:creationId xmlns:a16="http://schemas.microsoft.com/office/drawing/2014/main" id="{756AAD03-1CA0-40B0-B5AC-5BA605B2947F}"/>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2" name="Freeform 61">
              <a:extLst>
                <a:ext uri="{FF2B5EF4-FFF2-40B4-BE49-F238E27FC236}">
                  <a16:creationId xmlns:a16="http://schemas.microsoft.com/office/drawing/2014/main" id="{5D3472D0-A7F1-4E13-9454-78B7364B2EBD}"/>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3" name="Freeform 62">
              <a:extLst>
                <a:ext uri="{FF2B5EF4-FFF2-40B4-BE49-F238E27FC236}">
                  <a16:creationId xmlns:a16="http://schemas.microsoft.com/office/drawing/2014/main" id="{02302272-5BAA-46C1-8B4E-932590DED07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254" name="Picture Placeholder 253">
            <a:extLst>
              <a:ext uri="{FF2B5EF4-FFF2-40B4-BE49-F238E27FC236}">
                <a16:creationId xmlns:a16="http://schemas.microsoft.com/office/drawing/2014/main" id="{E5AF71EF-D58B-4930-B671-3D00D2D01AC7}"/>
              </a:ext>
            </a:extLst>
          </p:cNvPr>
          <p:cNvSpPr>
            <a:spLocks noGrp="1"/>
          </p:cNvSpPr>
          <p:nvPr>
            <p:ph type="pic" sz="quarter" idx="22"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
        <p:nvSpPr>
          <p:cNvPr id="70" name="Text Placeholder 135">
            <a:extLst>
              <a:ext uri="{FF2B5EF4-FFF2-40B4-BE49-F238E27FC236}">
                <a16:creationId xmlns:a16="http://schemas.microsoft.com/office/drawing/2014/main" id="{0443CBF0-AF90-4B9B-A3C5-CDEF3FF57FA5}"/>
              </a:ext>
            </a:extLst>
          </p:cNvPr>
          <p:cNvSpPr>
            <a:spLocks noGrp="1"/>
          </p:cNvSpPr>
          <p:nvPr>
            <p:ph type="body" sz="quarter" idx="23" hasCustomPrompt="1"/>
          </p:nvPr>
        </p:nvSpPr>
        <p:spPr>
          <a:xfrm>
            <a:off x="2398823" y="630906"/>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11418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partner">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9153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66" name="Picture Placeholder 2">
            <a:extLst>
              <a:ext uri="{FF2B5EF4-FFF2-40B4-BE49-F238E27FC236}">
                <a16:creationId xmlns:a16="http://schemas.microsoft.com/office/drawing/2014/main" id="{A60525C7-BF5C-4763-BFD2-4489EB5B78B7}"/>
              </a:ext>
            </a:extLst>
          </p:cNvPr>
          <p:cNvSpPr>
            <a:spLocks noGrp="1"/>
          </p:cNvSpPr>
          <p:nvPr>
            <p:ph type="pic" sz="quarter" idx="18" hasCustomPrompt="1"/>
          </p:nvPr>
        </p:nvSpPr>
        <p:spPr>
          <a:xfrm>
            <a:off x="375050" y="5410207"/>
            <a:ext cx="1454741"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7" name="Picture Placeholder 2">
            <a:extLst>
              <a:ext uri="{FF2B5EF4-FFF2-40B4-BE49-F238E27FC236}">
                <a16:creationId xmlns:a16="http://schemas.microsoft.com/office/drawing/2014/main" id="{2B0AC9A8-08B7-4674-84A9-EE81504DB88C}"/>
              </a:ext>
            </a:extLst>
          </p:cNvPr>
          <p:cNvSpPr>
            <a:spLocks noGrp="1"/>
          </p:cNvSpPr>
          <p:nvPr>
            <p:ph type="pic" sz="quarter" idx="19" hasCustomPrompt="1"/>
          </p:nvPr>
        </p:nvSpPr>
        <p:spPr>
          <a:xfrm>
            <a:off x="1951398" y="5410207"/>
            <a:ext cx="1454741"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8" name="Picture Placeholder 2">
            <a:extLst>
              <a:ext uri="{FF2B5EF4-FFF2-40B4-BE49-F238E27FC236}">
                <a16:creationId xmlns:a16="http://schemas.microsoft.com/office/drawing/2014/main" id="{05998953-BBE0-4246-B9BC-50453554F00A}"/>
              </a:ext>
            </a:extLst>
          </p:cNvPr>
          <p:cNvSpPr>
            <a:spLocks noGrp="1"/>
          </p:cNvSpPr>
          <p:nvPr>
            <p:ph type="pic" sz="quarter" idx="20" hasCustomPrompt="1"/>
          </p:nvPr>
        </p:nvSpPr>
        <p:spPr>
          <a:xfrm>
            <a:off x="3527746" y="5410207"/>
            <a:ext cx="1454741"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132" name="Text Placeholder 140">
            <a:extLst>
              <a:ext uri="{FF2B5EF4-FFF2-40B4-BE49-F238E27FC236}">
                <a16:creationId xmlns:a16="http://schemas.microsoft.com/office/drawing/2014/main" id="{CF59814C-B444-4ECE-A32B-683E53AD2059}"/>
              </a:ext>
            </a:extLst>
          </p:cNvPr>
          <p:cNvSpPr>
            <a:spLocks noGrp="1"/>
          </p:cNvSpPr>
          <p:nvPr>
            <p:ph type="body" sz="quarter" idx="17" hasCustomPrompt="1"/>
          </p:nvPr>
        </p:nvSpPr>
        <p:spPr>
          <a:xfrm>
            <a:off x="2279326" y="686887"/>
            <a:ext cx="2832628"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4" name="Text Placeholder 135">
            <a:extLst>
              <a:ext uri="{FF2B5EF4-FFF2-40B4-BE49-F238E27FC236}">
                <a16:creationId xmlns:a16="http://schemas.microsoft.com/office/drawing/2014/main" id="{4AA778C4-F038-4603-85A2-34141147C14C}"/>
              </a:ext>
            </a:extLst>
          </p:cNvPr>
          <p:cNvSpPr>
            <a:spLocks noGrp="1"/>
          </p:cNvSpPr>
          <p:nvPr>
            <p:ph type="body" sz="quarter" idx="21" hasCustomPrompt="1"/>
          </p:nvPr>
        </p:nvSpPr>
        <p:spPr>
          <a:xfrm>
            <a:off x="2359719" y="630906"/>
            <a:ext cx="216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9" name="Subtitle 139">
            <a:extLst>
              <a:ext uri="{FF2B5EF4-FFF2-40B4-BE49-F238E27FC236}">
                <a16:creationId xmlns:a16="http://schemas.microsoft.com/office/drawing/2014/main" id="{DFE50FBB-C502-4D0B-8245-7273FBAD1510}"/>
              </a:ext>
            </a:extLst>
          </p:cNvPr>
          <p:cNvSpPr>
            <a:spLocks noGrp="1"/>
          </p:cNvSpPr>
          <p:nvPr>
            <p:ph type="subTitle" idx="1" hasCustomPrompt="1"/>
          </p:nvPr>
        </p:nvSpPr>
        <p:spPr>
          <a:xfrm>
            <a:off x="486083"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Picture Placeholder 74">
            <a:extLst>
              <a:ext uri="{FF2B5EF4-FFF2-40B4-BE49-F238E27FC236}">
                <a16:creationId xmlns:a16="http://schemas.microsoft.com/office/drawing/2014/main" id="{8A8C76C3-30D3-442D-B999-658DC30E69C3}"/>
              </a:ext>
            </a:extLst>
          </p:cNvPr>
          <p:cNvSpPr>
            <a:spLocks noGrp="1"/>
          </p:cNvSpPr>
          <p:nvPr>
            <p:ph type="pic" sz="quarter" idx="22"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133" name="Group 4">
            <a:extLst>
              <a:ext uri="{FF2B5EF4-FFF2-40B4-BE49-F238E27FC236}">
                <a16:creationId xmlns:a16="http://schemas.microsoft.com/office/drawing/2014/main" id="{EEDF0969-53B1-44A0-8DF6-45900D9BEADA}"/>
              </a:ext>
            </a:extLst>
          </p:cNvPr>
          <p:cNvGrpSpPr>
            <a:grpSpLocks noChangeAspect="1"/>
          </p:cNvGrpSpPr>
          <p:nvPr userDrawn="1"/>
        </p:nvGrpSpPr>
        <p:grpSpPr bwMode="auto">
          <a:xfrm>
            <a:off x="607255" y="616633"/>
            <a:ext cx="1440000" cy="1443689"/>
            <a:chOff x="2864" y="1181"/>
            <a:chExt cx="1952" cy="1957"/>
          </a:xfrm>
        </p:grpSpPr>
        <p:sp>
          <p:nvSpPr>
            <p:cNvPr id="134" name="AutoShape 3">
              <a:extLst>
                <a:ext uri="{FF2B5EF4-FFF2-40B4-BE49-F238E27FC236}">
                  <a16:creationId xmlns:a16="http://schemas.microsoft.com/office/drawing/2014/main" id="{19A2099F-82AC-4D5D-888B-DAC48F1CB4E5}"/>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5" name="Rectangle 5">
              <a:extLst>
                <a:ext uri="{FF2B5EF4-FFF2-40B4-BE49-F238E27FC236}">
                  <a16:creationId xmlns:a16="http://schemas.microsoft.com/office/drawing/2014/main" id="{9C4B9C5A-B965-44B1-98B9-93B0F1DE6C47}"/>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6" name="Freeform 6">
              <a:extLst>
                <a:ext uri="{FF2B5EF4-FFF2-40B4-BE49-F238E27FC236}">
                  <a16:creationId xmlns:a16="http://schemas.microsoft.com/office/drawing/2014/main" id="{1434A23D-964B-4295-A535-D6F6200C3B4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7" name="Freeform 7">
              <a:extLst>
                <a:ext uri="{FF2B5EF4-FFF2-40B4-BE49-F238E27FC236}">
                  <a16:creationId xmlns:a16="http://schemas.microsoft.com/office/drawing/2014/main" id="{C2D4040B-8648-488A-BDE6-76C3F00EDC5D}"/>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8" name="Freeform 8">
              <a:extLst>
                <a:ext uri="{FF2B5EF4-FFF2-40B4-BE49-F238E27FC236}">
                  <a16:creationId xmlns:a16="http://schemas.microsoft.com/office/drawing/2014/main" id="{7FE6A7EF-7042-4DC5-9A82-F864CB0E4641}"/>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9" name="Freeform 9">
              <a:extLst>
                <a:ext uri="{FF2B5EF4-FFF2-40B4-BE49-F238E27FC236}">
                  <a16:creationId xmlns:a16="http://schemas.microsoft.com/office/drawing/2014/main" id="{6BA327C1-0C20-453C-9685-9A19D675B0C3}"/>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1" name="Freeform 10">
              <a:extLst>
                <a:ext uri="{FF2B5EF4-FFF2-40B4-BE49-F238E27FC236}">
                  <a16:creationId xmlns:a16="http://schemas.microsoft.com/office/drawing/2014/main" id="{151E8CF1-6536-4EB0-9227-43CEFBC2A68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2" name="Freeform 11">
              <a:extLst>
                <a:ext uri="{FF2B5EF4-FFF2-40B4-BE49-F238E27FC236}">
                  <a16:creationId xmlns:a16="http://schemas.microsoft.com/office/drawing/2014/main" id="{7D548CD7-C4F1-4E62-BD11-89EB371404E6}"/>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3" name="Freeform 12">
              <a:extLst>
                <a:ext uri="{FF2B5EF4-FFF2-40B4-BE49-F238E27FC236}">
                  <a16:creationId xmlns:a16="http://schemas.microsoft.com/office/drawing/2014/main" id="{8AAA7435-15EA-4DD0-8C4E-DF397F4B444F}"/>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4" name="Freeform 13">
              <a:extLst>
                <a:ext uri="{FF2B5EF4-FFF2-40B4-BE49-F238E27FC236}">
                  <a16:creationId xmlns:a16="http://schemas.microsoft.com/office/drawing/2014/main" id="{AC444245-DBBD-4EF5-8527-BC5A6B9554F4}"/>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5" name="Freeform 14">
              <a:extLst>
                <a:ext uri="{FF2B5EF4-FFF2-40B4-BE49-F238E27FC236}">
                  <a16:creationId xmlns:a16="http://schemas.microsoft.com/office/drawing/2014/main" id="{6A7700CB-1749-4000-8712-7576E3E202F7}"/>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6" name="Freeform 15">
              <a:extLst>
                <a:ext uri="{FF2B5EF4-FFF2-40B4-BE49-F238E27FC236}">
                  <a16:creationId xmlns:a16="http://schemas.microsoft.com/office/drawing/2014/main" id="{E8284FDE-7D59-4F7E-A593-FE357C23FE5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7" name="Freeform 16">
              <a:extLst>
                <a:ext uri="{FF2B5EF4-FFF2-40B4-BE49-F238E27FC236}">
                  <a16:creationId xmlns:a16="http://schemas.microsoft.com/office/drawing/2014/main" id="{56E97FD3-2439-495E-9CED-B00FAC87BEC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8" name="Freeform 17">
              <a:extLst>
                <a:ext uri="{FF2B5EF4-FFF2-40B4-BE49-F238E27FC236}">
                  <a16:creationId xmlns:a16="http://schemas.microsoft.com/office/drawing/2014/main" id="{9BF69514-4C74-4903-A556-4786BFFB2D48}"/>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9" name="Freeform 18">
              <a:extLst>
                <a:ext uri="{FF2B5EF4-FFF2-40B4-BE49-F238E27FC236}">
                  <a16:creationId xmlns:a16="http://schemas.microsoft.com/office/drawing/2014/main" id="{94FB72D9-3941-4D63-AAEA-5D8C875869B5}"/>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0" name="Freeform 19">
              <a:extLst>
                <a:ext uri="{FF2B5EF4-FFF2-40B4-BE49-F238E27FC236}">
                  <a16:creationId xmlns:a16="http://schemas.microsoft.com/office/drawing/2014/main" id="{A44BEDB4-0E40-4309-98BA-2B022616CA93}"/>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1" name="Freeform 20">
              <a:extLst>
                <a:ext uri="{FF2B5EF4-FFF2-40B4-BE49-F238E27FC236}">
                  <a16:creationId xmlns:a16="http://schemas.microsoft.com/office/drawing/2014/main" id="{4894922E-9BB1-42DC-B154-0D2FA6C2B83F}"/>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2" name="Rectangle 21">
              <a:extLst>
                <a:ext uri="{FF2B5EF4-FFF2-40B4-BE49-F238E27FC236}">
                  <a16:creationId xmlns:a16="http://schemas.microsoft.com/office/drawing/2014/main" id="{8F0B02EF-6CD7-497A-8416-9203D706EA20}"/>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3" name="Freeform 22">
              <a:extLst>
                <a:ext uri="{FF2B5EF4-FFF2-40B4-BE49-F238E27FC236}">
                  <a16:creationId xmlns:a16="http://schemas.microsoft.com/office/drawing/2014/main" id="{FFFE5A6E-BE44-427B-A63B-1348792C903B}"/>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4" name="Freeform 23">
              <a:extLst>
                <a:ext uri="{FF2B5EF4-FFF2-40B4-BE49-F238E27FC236}">
                  <a16:creationId xmlns:a16="http://schemas.microsoft.com/office/drawing/2014/main" id="{A9D95AD4-51FD-4BC1-A944-5D9801DF8EF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5" name="Freeform 24">
              <a:extLst>
                <a:ext uri="{FF2B5EF4-FFF2-40B4-BE49-F238E27FC236}">
                  <a16:creationId xmlns:a16="http://schemas.microsoft.com/office/drawing/2014/main" id="{A85240E6-E7EA-467F-8D5D-FC29EAEC5B0D}"/>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6" name="Freeform 25">
              <a:extLst>
                <a:ext uri="{FF2B5EF4-FFF2-40B4-BE49-F238E27FC236}">
                  <a16:creationId xmlns:a16="http://schemas.microsoft.com/office/drawing/2014/main" id="{5B1224C5-9D05-4DA3-9D8A-DD247B08EC06}"/>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7" name="Freeform 26">
              <a:extLst>
                <a:ext uri="{FF2B5EF4-FFF2-40B4-BE49-F238E27FC236}">
                  <a16:creationId xmlns:a16="http://schemas.microsoft.com/office/drawing/2014/main" id="{C9B8D699-7174-463A-8FA0-E5F1B1CD0EE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8" name="Freeform 27">
              <a:extLst>
                <a:ext uri="{FF2B5EF4-FFF2-40B4-BE49-F238E27FC236}">
                  <a16:creationId xmlns:a16="http://schemas.microsoft.com/office/drawing/2014/main" id="{30768851-5318-4231-853F-76C3CDCD77FA}"/>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9" name="Freeform 28">
              <a:extLst>
                <a:ext uri="{FF2B5EF4-FFF2-40B4-BE49-F238E27FC236}">
                  <a16:creationId xmlns:a16="http://schemas.microsoft.com/office/drawing/2014/main" id="{76B467BB-EC25-4D2C-BCA4-8EEBD39994A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0" name="Freeform 29">
              <a:extLst>
                <a:ext uri="{FF2B5EF4-FFF2-40B4-BE49-F238E27FC236}">
                  <a16:creationId xmlns:a16="http://schemas.microsoft.com/office/drawing/2014/main" id="{755C1353-4105-459D-8005-34E7D71B46C8}"/>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1" name="Freeform 30">
              <a:extLst>
                <a:ext uri="{FF2B5EF4-FFF2-40B4-BE49-F238E27FC236}">
                  <a16:creationId xmlns:a16="http://schemas.microsoft.com/office/drawing/2014/main" id="{3DB7C414-4406-47EA-B728-C38B71F56AFE}"/>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2" name="Freeform 31">
              <a:extLst>
                <a:ext uri="{FF2B5EF4-FFF2-40B4-BE49-F238E27FC236}">
                  <a16:creationId xmlns:a16="http://schemas.microsoft.com/office/drawing/2014/main" id="{A729E131-6F71-49FE-BA08-211DAD99A1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3" name="Freeform 32">
              <a:extLst>
                <a:ext uri="{FF2B5EF4-FFF2-40B4-BE49-F238E27FC236}">
                  <a16:creationId xmlns:a16="http://schemas.microsoft.com/office/drawing/2014/main" id="{CBD93934-EDB7-4A50-8DB8-8623D46DF094}"/>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4" name="Freeform 34">
              <a:extLst>
                <a:ext uri="{FF2B5EF4-FFF2-40B4-BE49-F238E27FC236}">
                  <a16:creationId xmlns:a16="http://schemas.microsoft.com/office/drawing/2014/main" id="{F2FD5D12-6BF8-4582-B136-199C190B9BA5}"/>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5" name="Freeform 35">
              <a:extLst>
                <a:ext uri="{FF2B5EF4-FFF2-40B4-BE49-F238E27FC236}">
                  <a16:creationId xmlns:a16="http://schemas.microsoft.com/office/drawing/2014/main" id="{D5C054A4-8FF7-4C7F-8ABF-E4992E80E8DC}"/>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6" name="Freeform 36">
              <a:extLst>
                <a:ext uri="{FF2B5EF4-FFF2-40B4-BE49-F238E27FC236}">
                  <a16:creationId xmlns:a16="http://schemas.microsoft.com/office/drawing/2014/main" id="{E9EEDCCE-A760-4104-8468-DF6CD487F15A}"/>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7" name="Freeform 37">
              <a:extLst>
                <a:ext uri="{FF2B5EF4-FFF2-40B4-BE49-F238E27FC236}">
                  <a16:creationId xmlns:a16="http://schemas.microsoft.com/office/drawing/2014/main" id="{C9FAD36D-4558-4126-BD35-1EF559FCF68F}"/>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8" name="Freeform 38">
              <a:extLst>
                <a:ext uri="{FF2B5EF4-FFF2-40B4-BE49-F238E27FC236}">
                  <a16:creationId xmlns:a16="http://schemas.microsoft.com/office/drawing/2014/main" id="{A31A7B4A-DD9A-4DD1-9F38-8B1678CF70BE}"/>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9" name="Freeform 39">
              <a:extLst>
                <a:ext uri="{FF2B5EF4-FFF2-40B4-BE49-F238E27FC236}">
                  <a16:creationId xmlns:a16="http://schemas.microsoft.com/office/drawing/2014/main" id="{E7413065-3D87-4A2E-A803-75E056CE799D}"/>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0" name="Freeform 40">
              <a:extLst>
                <a:ext uri="{FF2B5EF4-FFF2-40B4-BE49-F238E27FC236}">
                  <a16:creationId xmlns:a16="http://schemas.microsoft.com/office/drawing/2014/main" id="{E55D8205-6E61-4CA7-A32D-442F3B1D087A}"/>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1" name="Freeform 41">
              <a:extLst>
                <a:ext uri="{FF2B5EF4-FFF2-40B4-BE49-F238E27FC236}">
                  <a16:creationId xmlns:a16="http://schemas.microsoft.com/office/drawing/2014/main" id="{EFF0C211-5D10-47DF-974A-A4AD21C5DCCB}"/>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2" name="Freeform 42">
              <a:extLst>
                <a:ext uri="{FF2B5EF4-FFF2-40B4-BE49-F238E27FC236}">
                  <a16:creationId xmlns:a16="http://schemas.microsoft.com/office/drawing/2014/main" id="{04AED5B5-2D67-4755-A04D-C8B2E7D9BF30}"/>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3" name="Freeform 43">
              <a:extLst>
                <a:ext uri="{FF2B5EF4-FFF2-40B4-BE49-F238E27FC236}">
                  <a16:creationId xmlns:a16="http://schemas.microsoft.com/office/drawing/2014/main" id="{9B4E303C-6126-4141-BD8E-481DF95E82D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4" name="Freeform 44">
              <a:extLst>
                <a:ext uri="{FF2B5EF4-FFF2-40B4-BE49-F238E27FC236}">
                  <a16:creationId xmlns:a16="http://schemas.microsoft.com/office/drawing/2014/main" id="{C715DB69-1A15-4523-9BC8-241609E0F72E}"/>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5" name="Freeform 45">
              <a:extLst>
                <a:ext uri="{FF2B5EF4-FFF2-40B4-BE49-F238E27FC236}">
                  <a16:creationId xmlns:a16="http://schemas.microsoft.com/office/drawing/2014/main" id="{30CFD044-8BA0-4B49-8F46-6CF46E04774C}"/>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6" name="Freeform 46">
              <a:extLst>
                <a:ext uri="{FF2B5EF4-FFF2-40B4-BE49-F238E27FC236}">
                  <a16:creationId xmlns:a16="http://schemas.microsoft.com/office/drawing/2014/main" id="{D0535F04-7016-48AE-B2AD-1D5F985BD156}"/>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7" name="Freeform 47">
              <a:extLst>
                <a:ext uri="{FF2B5EF4-FFF2-40B4-BE49-F238E27FC236}">
                  <a16:creationId xmlns:a16="http://schemas.microsoft.com/office/drawing/2014/main" id="{915B7E9C-CA44-4FC9-B5F5-E68A95D8B7BB}"/>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8" name="Freeform 48">
              <a:extLst>
                <a:ext uri="{FF2B5EF4-FFF2-40B4-BE49-F238E27FC236}">
                  <a16:creationId xmlns:a16="http://schemas.microsoft.com/office/drawing/2014/main" id="{A2EA4CD8-905E-4664-8D87-C6552A00E208}"/>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9" name="Freeform 49">
              <a:extLst>
                <a:ext uri="{FF2B5EF4-FFF2-40B4-BE49-F238E27FC236}">
                  <a16:creationId xmlns:a16="http://schemas.microsoft.com/office/drawing/2014/main" id="{38ADEC8B-DC21-45BF-B053-9704A696DC40}"/>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0" name="Freeform 50">
              <a:extLst>
                <a:ext uri="{FF2B5EF4-FFF2-40B4-BE49-F238E27FC236}">
                  <a16:creationId xmlns:a16="http://schemas.microsoft.com/office/drawing/2014/main" id="{0C84EF33-43EC-4714-A146-9ECBD8769359}"/>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1" name="Freeform 51">
              <a:extLst>
                <a:ext uri="{FF2B5EF4-FFF2-40B4-BE49-F238E27FC236}">
                  <a16:creationId xmlns:a16="http://schemas.microsoft.com/office/drawing/2014/main" id="{45197129-06CE-4542-847D-60EB4B46CFE2}"/>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2" name="Freeform 52">
              <a:extLst>
                <a:ext uri="{FF2B5EF4-FFF2-40B4-BE49-F238E27FC236}">
                  <a16:creationId xmlns:a16="http://schemas.microsoft.com/office/drawing/2014/main" id="{49724149-D986-4562-81EA-4450338111F1}"/>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3" name="Freeform 53">
              <a:extLst>
                <a:ext uri="{FF2B5EF4-FFF2-40B4-BE49-F238E27FC236}">
                  <a16:creationId xmlns:a16="http://schemas.microsoft.com/office/drawing/2014/main" id="{33DD1268-DBDE-40B0-B3B0-FFBE574C5C54}"/>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4" name="Freeform 54">
              <a:extLst>
                <a:ext uri="{FF2B5EF4-FFF2-40B4-BE49-F238E27FC236}">
                  <a16:creationId xmlns:a16="http://schemas.microsoft.com/office/drawing/2014/main" id="{59DEFC8A-7E72-434B-89E0-D3DE02631E5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5" name="Freeform 55">
              <a:extLst>
                <a:ext uri="{FF2B5EF4-FFF2-40B4-BE49-F238E27FC236}">
                  <a16:creationId xmlns:a16="http://schemas.microsoft.com/office/drawing/2014/main" id="{F637DA00-54E2-444C-A560-F54995B3140B}"/>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6" name="Freeform 56">
              <a:extLst>
                <a:ext uri="{FF2B5EF4-FFF2-40B4-BE49-F238E27FC236}">
                  <a16:creationId xmlns:a16="http://schemas.microsoft.com/office/drawing/2014/main" id="{BFDB6D14-5F2A-43F1-BEF4-71D0E63A43F4}"/>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7" name="Freeform 57">
              <a:extLst>
                <a:ext uri="{FF2B5EF4-FFF2-40B4-BE49-F238E27FC236}">
                  <a16:creationId xmlns:a16="http://schemas.microsoft.com/office/drawing/2014/main" id="{5AE0B8F0-9F84-4595-9CCC-4CB85326FD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8" name="Freeform 58">
              <a:extLst>
                <a:ext uri="{FF2B5EF4-FFF2-40B4-BE49-F238E27FC236}">
                  <a16:creationId xmlns:a16="http://schemas.microsoft.com/office/drawing/2014/main" id="{D9847DD5-AE1F-4448-A4F2-1CAFB69277C8}"/>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9" name="Freeform 59">
              <a:extLst>
                <a:ext uri="{FF2B5EF4-FFF2-40B4-BE49-F238E27FC236}">
                  <a16:creationId xmlns:a16="http://schemas.microsoft.com/office/drawing/2014/main" id="{76E7736D-FA04-4EB4-ACA3-36DF0EE2CB2E}"/>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0" name="Freeform 60">
              <a:extLst>
                <a:ext uri="{FF2B5EF4-FFF2-40B4-BE49-F238E27FC236}">
                  <a16:creationId xmlns:a16="http://schemas.microsoft.com/office/drawing/2014/main" id="{4D630A59-AEBF-44F1-9BEF-D9655EBCC12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1" name="Freeform 61">
              <a:extLst>
                <a:ext uri="{FF2B5EF4-FFF2-40B4-BE49-F238E27FC236}">
                  <a16:creationId xmlns:a16="http://schemas.microsoft.com/office/drawing/2014/main" id="{1E1D60D2-3F4A-4107-8038-2277529B5CB9}"/>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2" name="Freeform 62">
              <a:extLst>
                <a:ext uri="{FF2B5EF4-FFF2-40B4-BE49-F238E27FC236}">
                  <a16:creationId xmlns:a16="http://schemas.microsoft.com/office/drawing/2014/main" id="{B112D252-340C-479F-BFBF-018D7C240D6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Tree>
    <p:extLst>
      <p:ext uri="{BB962C8B-B14F-4D97-AF65-F5344CB8AC3E}">
        <p14:creationId xmlns:p14="http://schemas.microsoft.com/office/powerpoint/2010/main" val="253215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26571" y="1532415"/>
            <a:ext cx="8467006"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5/11/2020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Title 6">
            <a:extLst>
              <a:ext uri="{FF2B5EF4-FFF2-40B4-BE49-F238E27FC236}">
                <a16:creationId xmlns:a16="http://schemas.microsoft.com/office/drawing/2014/main" id="{56D70131-8A9F-45A2-829C-77B95B4CCE8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34347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26570" y="1532415"/>
            <a:ext cx="3960697"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5/11/2020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4743574" y="1532415"/>
            <a:ext cx="4050000"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89D4E990-62AF-46B4-A31C-611ACC34EF9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8758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7653400A-F88E-43AE-A990-A2146D650ECD}" type="datetime1">
              <a:rPr lang="en-AU" noProof="0" smtClean="0"/>
              <a:t>5/11/2020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326570" y="1532415"/>
            <a:ext cx="8467003" cy="4459190"/>
          </a:xfrm>
        </p:spPr>
        <p:txBody>
          <a:bodyPr numCol="2" spcCol="360000"/>
          <a:lstStyle>
            <a:lvl1pPr>
              <a:defRPr/>
            </a:lvl1pPr>
          </a:lstStyle>
          <a:p>
            <a:pPr lvl="0"/>
            <a:r>
              <a:rPr lang="en-AU" noProof="0" dirty="0"/>
              <a:t>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E52D306C-AC12-4BE2-9FF4-865AD11908F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226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0F757AC4-CA73-4AA5-94CF-7FC707DB7435}" type="datetime1">
              <a:rPr lang="en-AU" noProof="0" smtClean="0"/>
              <a:t>5/11/2020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8467003" cy="4459189"/>
          </a:xfrm>
        </p:spPr>
        <p:txBody>
          <a:bodyPr numCol="3"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Title 2">
            <a:extLst>
              <a:ext uri="{FF2B5EF4-FFF2-40B4-BE49-F238E27FC236}">
                <a16:creationId xmlns:a16="http://schemas.microsoft.com/office/drawing/2014/main" id="{AFF5CCD1-CC6B-4701-871E-0AE3CFE644E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4822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4903986" cy="6857998"/>
          </a:xfrm>
          <a:solidFill>
            <a:schemeClr val="bg1">
              <a:lumMod val="85000"/>
            </a:schemeClr>
          </a:solidFill>
        </p:spPr>
        <p:txBody>
          <a:bodyPr lIns="360000" tIns="360000" rIns="720000" bIns="360000">
            <a:normAutofit/>
          </a:bodyPr>
          <a:lstStyle>
            <a:lvl1pPr algn="r">
              <a:defRPr lang="en-AU" noProof="0"/>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3611168" y="0"/>
            <a:ext cx="55423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3197229" y="1167586"/>
            <a:ext cx="3412331"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5" name="Text Placeholder 140">
            <a:extLst>
              <a:ext uri="{FF2B5EF4-FFF2-40B4-BE49-F238E27FC236}">
                <a16:creationId xmlns:a16="http://schemas.microsoft.com/office/drawing/2014/main" id="{1E7CA0C9-C706-491C-A6A8-FDB0B12A2176}"/>
              </a:ext>
            </a:extLst>
          </p:cNvPr>
          <p:cNvSpPr>
            <a:spLocks noGrp="1"/>
          </p:cNvSpPr>
          <p:nvPr>
            <p:ph type="body" sz="quarter" idx="17" hasCustomPrompt="1"/>
          </p:nvPr>
        </p:nvSpPr>
        <p:spPr>
          <a:xfrm>
            <a:off x="375048" y="5394944"/>
            <a:ext cx="2086868" cy="707231"/>
          </a:xfrm>
        </p:spPr>
        <p:txBody>
          <a:bodyPr>
            <a:no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17A51544-3ECD-4ABC-8447-3699A67ACCCD}"/>
              </a:ext>
            </a:extLst>
          </p:cNvPr>
          <p:cNvSpPr>
            <a:spLocks noGrp="1"/>
          </p:cNvSpPr>
          <p:nvPr>
            <p:ph type="body" sz="quarter" idx="16" hasCustomPrompt="1"/>
          </p:nvPr>
        </p:nvSpPr>
        <p:spPr>
          <a:xfrm>
            <a:off x="455441"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2" name="Text Placeholder 135">
            <a:extLst>
              <a:ext uri="{FF2B5EF4-FFF2-40B4-BE49-F238E27FC236}">
                <a16:creationId xmlns:a16="http://schemas.microsoft.com/office/drawing/2014/main" id="{B7B6EA53-04A3-48B6-AB9E-AE88845B6A18}"/>
              </a:ext>
            </a:extLst>
          </p:cNvPr>
          <p:cNvSpPr>
            <a:spLocks noGrp="1"/>
          </p:cNvSpPr>
          <p:nvPr>
            <p:ph type="body" sz="quarter" idx="14" hasCustomPrompt="1"/>
          </p:nvPr>
        </p:nvSpPr>
        <p:spPr>
          <a:xfrm>
            <a:off x="607255" y="616633"/>
            <a:ext cx="1260000" cy="1260000"/>
          </a:xfrm>
          <a:blipFill dpi="0" rotWithShape="1">
            <a:blip r:embed="rId2" cstate="email">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26" name="Subtitle 25">
            <a:extLst>
              <a:ext uri="{FF2B5EF4-FFF2-40B4-BE49-F238E27FC236}">
                <a16:creationId xmlns:a16="http://schemas.microsoft.com/office/drawing/2014/main" id="{6EEB2435-9CCC-4FE5-8E11-8FE65430F000}"/>
              </a:ext>
            </a:extLst>
          </p:cNvPr>
          <p:cNvSpPr>
            <a:spLocks noGrp="1"/>
          </p:cNvSpPr>
          <p:nvPr>
            <p:ph type="subTitle" idx="1" hasCustomPrompt="1"/>
          </p:nvPr>
        </p:nvSpPr>
        <p:spPr>
          <a:xfrm>
            <a:off x="3069170" y="0"/>
            <a:ext cx="6084357" cy="6879660"/>
          </a:xfrm>
          <a:custGeom>
            <a:avLst/>
            <a:gdLst>
              <a:gd name="connsiteX0" fmla="*/ 1684339 w 6084357"/>
              <a:gd name="connsiteY0" fmla="*/ 0 h 6879660"/>
              <a:gd name="connsiteX1" fmla="*/ 6084357 w 6084357"/>
              <a:gd name="connsiteY1" fmla="*/ 0 h 6879660"/>
              <a:gd name="connsiteX2" fmla="*/ 6084357 w 6084357"/>
              <a:gd name="connsiteY2" fmla="*/ 6879660 h 6879660"/>
              <a:gd name="connsiteX3" fmla="*/ 1684339 w 6084357"/>
              <a:gd name="connsiteY3" fmla="*/ 6879660 h 6879660"/>
              <a:gd name="connsiteX4" fmla="*/ 0 w 6084357"/>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357" h="6879660">
                <a:moveTo>
                  <a:pt x="1684339" y="0"/>
                </a:moveTo>
                <a:lnTo>
                  <a:pt x="6084357" y="0"/>
                </a:lnTo>
                <a:lnTo>
                  <a:pt x="6084357" y="6879660"/>
                </a:lnTo>
                <a:lnTo>
                  <a:pt x="1684339" y="6879660"/>
                </a:lnTo>
                <a:lnTo>
                  <a:pt x="0" y="6437231"/>
                </a:lnTo>
                <a:close/>
              </a:path>
            </a:pathLst>
          </a:custGeom>
          <a:solidFill>
            <a:schemeClr val="tx2"/>
          </a:solidFill>
        </p:spPr>
        <p:txBody>
          <a:bodyPr wrap="square" lIns="2304000" tIns="2700000" rIns="720000" bIns="18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a:p>
            <a:pPr lvl="1"/>
            <a:r>
              <a:rPr lang="en-AU" noProof="0" dirty="0"/>
              <a:t>Two</a:t>
            </a:r>
          </a:p>
          <a:p>
            <a:pPr lvl="2"/>
            <a:r>
              <a:rPr lang="en-AU" noProof="0" dirty="0"/>
              <a:t>Three</a:t>
            </a:r>
          </a:p>
          <a:p>
            <a:pPr lvl="8"/>
            <a:r>
              <a:rPr lang="en-AU" noProof="0" dirty="0"/>
              <a:t>four</a:t>
            </a:r>
          </a:p>
        </p:txBody>
      </p:sp>
    </p:spTree>
    <p:extLst>
      <p:ext uri="{BB962C8B-B14F-4D97-AF65-F5344CB8AC3E}">
        <p14:creationId xmlns:p14="http://schemas.microsoft.com/office/powerpoint/2010/main" val="362354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D45A0A4-174E-49D1-AFFA-8BAA5D9DAA82}"/>
              </a:ext>
            </a:extLst>
          </p:cNvPr>
          <p:cNvSpPr/>
          <p:nvPr userDrawn="1"/>
        </p:nvSpPr>
        <p:spPr>
          <a:xfrm>
            <a:off x="0" y="-1"/>
            <a:ext cx="915300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grpSp>
        <p:nvGrpSpPr>
          <p:cNvPr id="80" name="Group 4">
            <a:extLst>
              <a:ext uri="{FF2B5EF4-FFF2-40B4-BE49-F238E27FC236}">
                <a16:creationId xmlns:a16="http://schemas.microsoft.com/office/drawing/2014/main" id="{37897F24-DF87-4E8C-B6E6-84ACE89698D4}"/>
              </a:ext>
            </a:extLst>
          </p:cNvPr>
          <p:cNvGrpSpPr>
            <a:grpSpLocks noChangeAspect="1"/>
          </p:cNvGrpSpPr>
          <p:nvPr userDrawn="1"/>
        </p:nvGrpSpPr>
        <p:grpSpPr bwMode="auto">
          <a:xfrm>
            <a:off x="421066" y="453777"/>
            <a:ext cx="1662286" cy="1666547"/>
            <a:chOff x="2864" y="1181"/>
            <a:chExt cx="1952" cy="1957"/>
          </a:xfrm>
        </p:grpSpPr>
        <p:sp>
          <p:nvSpPr>
            <p:cNvPr id="81" name="AutoShape 3">
              <a:extLst>
                <a:ext uri="{FF2B5EF4-FFF2-40B4-BE49-F238E27FC236}">
                  <a16:creationId xmlns:a16="http://schemas.microsoft.com/office/drawing/2014/main" id="{C3489EAF-F8D9-4809-8ED8-CA8FC381617B}"/>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2" name="Rectangle 5">
              <a:extLst>
                <a:ext uri="{FF2B5EF4-FFF2-40B4-BE49-F238E27FC236}">
                  <a16:creationId xmlns:a16="http://schemas.microsoft.com/office/drawing/2014/main" id="{E188D0CE-6AD7-4ED5-84C7-F8441A63FCBE}"/>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3" name="Freeform 6">
              <a:extLst>
                <a:ext uri="{FF2B5EF4-FFF2-40B4-BE49-F238E27FC236}">
                  <a16:creationId xmlns:a16="http://schemas.microsoft.com/office/drawing/2014/main" id="{8B32A4EB-35BB-41CF-AEE9-23374677DA89}"/>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4" name="Freeform 7">
              <a:extLst>
                <a:ext uri="{FF2B5EF4-FFF2-40B4-BE49-F238E27FC236}">
                  <a16:creationId xmlns:a16="http://schemas.microsoft.com/office/drawing/2014/main" id="{34350D2F-D10C-448A-84B4-0C2AAAF1551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5" name="Freeform 8">
              <a:extLst>
                <a:ext uri="{FF2B5EF4-FFF2-40B4-BE49-F238E27FC236}">
                  <a16:creationId xmlns:a16="http://schemas.microsoft.com/office/drawing/2014/main" id="{87442180-3B44-4131-A01F-50CDB6873C6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6" name="Freeform 9">
              <a:extLst>
                <a:ext uri="{FF2B5EF4-FFF2-40B4-BE49-F238E27FC236}">
                  <a16:creationId xmlns:a16="http://schemas.microsoft.com/office/drawing/2014/main" id="{92E27D8F-E45D-424E-B690-E9D6FDD20738}"/>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7" name="Freeform 10">
              <a:extLst>
                <a:ext uri="{FF2B5EF4-FFF2-40B4-BE49-F238E27FC236}">
                  <a16:creationId xmlns:a16="http://schemas.microsoft.com/office/drawing/2014/main" id="{CE2282AC-63FC-4968-9EE5-3854BECCC5BC}"/>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8" name="Freeform 11">
              <a:extLst>
                <a:ext uri="{FF2B5EF4-FFF2-40B4-BE49-F238E27FC236}">
                  <a16:creationId xmlns:a16="http://schemas.microsoft.com/office/drawing/2014/main" id="{9614E605-56C7-4203-88F7-A249DD372F5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9" name="Freeform 12">
              <a:extLst>
                <a:ext uri="{FF2B5EF4-FFF2-40B4-BE49-F238E27FC236}">
                  <a16:creationId xmlns:a16="http://schemas.microsoft.com/office/drawing/2014/main" id="{1435CB18-F431-488B-8432-F0E31B702F5B}"/>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0" name="Freeform 13">
              <a:extLst>
                <a:ext uri="{FF2B5EF4-FFF2-40B4-BE49-F238E27FC236}">
                  <a16:creationId xmlns:a16="http://schemas.microsoft.com/office/drawing/2014/main" id="{F4CED4D6-709F-485D-BF96-D587F46124C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1" name="Freeform 14">
              <a:extLst>
                <a:ext uri="{FF2B5EF4-FFF2-40B4-BE49-F238E27FC236}">
                  <a16:creationId xmlns:a16="http://schemas.microsoft.com/office/drawing/2014/main" id="{960C9BFD-13B6-462B-A28C-D59B3AE9611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2" name="Freeform 15">
              <a:extLst>
                <a:ext uri="{FF2B5EF4-FFF2-40B4-BE49-F238E27FC236}">
                  <a16:creationId xmlns:a16="http://schemas.microsoft.com/office/drawing/2014/main" id="{38E33990-C726-43C6-AAE9-3042C6086C4A}"/>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3" name="Freeform 16">
              <a:extLst>
                <a:ext uri="{FF2B5EF4-FFF2-40B4-BE49-F238E27FC236}">
                  <a16:creationId xmlns:a16="http://schemas.microsoft.com/office/drawing/2014/main" id="{28AD98D8-8750-428F-AEDB-9E3B072B042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4" name="Freeform 17">
              <a:extLst>
                <a:ext uri="{FF2B5EF4-FFF2-40B4-BE49-F238E27FC236}">
                  <a16:creationId xmlns:a16="http://schemas.microsoft.com/office/drawing/2014/main" id="{65DFD512-B7BC-4460-98F2-580FE2DEBA8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5" name="Freeform 18">
              <a:extLst>
                <a:ext uri="{FF2B5EF4-FFF2-40B4-BE49-F238E27FC236}">
                  <a16:creationId xmlns:a16="http://schemas.microsoft.com/office/drawing/2014/main" id="{816B12A3-B6E3-4C94-A503-F805AFA52EE1}"/>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6" name="Freeform 19">
              <a:extLst>
                <a:ext uri="{FF2B5EF4-FFF2-40B4-BE49-F238E27FC236}">
                  <a16:creationId xmlns:a16="http://schemas.microsoft.com/office/drawing/2014/main" id="{52E838E1-95FA-4863-A612-5CD074D83507}"/>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7" name="Freeform 20">
              <a:extLst>
                <a:ext uri="{FF2B5EF4-FFF2-40B4-BE49-F238E27FC236}">
                  <a16:creationId xmlns:a16="http://schemas.microsoft.com/office/drawing/2014/main" id="{3757F951-EC8B-4808-89A7-F72EE6B318D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8" name="Rectangle 21">
              <a:extLst>
                <a:ext uri="{FF2B5EF4-FFF2-40B4-BE49-F238E27FC236}">
                  <a16:creationId xmlns:a16="http://schemas.microsoft.com/office/drawing/2014/main" id="{1455BC2A-95E3-4B3A-B766-F9B3448544AF}"/>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9" name="Freeform 22">
              <a:extLst>
                <a:ext uri="{FF2B5EF4-FFF2-40B4-BE49-F238E27FC236}">
                  <a16:creationId xmlns:a16="http://schemas.microsoft.com/office/drawing/2014/main" id="{AE15192B-445F-460F-85D4-DE1D65481BCC}"/>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0" name="Freeform 23">
              <a:extLst>
                <a:ext uri="{FF2B5EF4-FFF2-40B4-BE49-F238E27FC236}">
                  <a16:creationId xmlns:a16="http://schemas.microsoft.com/office/drawing/2014/main" id="{02FC4BA9-60CC-4EA7-9E2C-A5781AF9EDA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1" name="Freeform 24">
              <a:extLst>
                <a:ext uri="{FF2B5EF4-FFF2-40B4-BE49-F238E27FC236}">
                  <a16:creationId xmlns:a16="http://schemas.microsoft.com/office/drawing/2014/main" id="{F867C6F2-77CB-454F-AD03-4AF6BCD3183E}"/>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2" name="Freeform 25">
              <a:extLst>
                <a:ext uri="{FF2B5EF4-FFF2-40B4-BE49-F238E27FC236}">
                  <a16:creationId xmlns:a16="http://schemas.microsoft.com/office/drawing/2014/main" id="{45C184A9-C9A7-4BE9-B8AA-670D53F495D7}"/>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3" name="Freeform 26">
              <a:extLst>
                <a:ext uri="{FF2B5EF4-FFF2-40B4-BE49-F238E27FC236}">
                  <a16:creationId xmlns:a16="http://schemas.microsoft.com/office/drawing/2014/main" id="{639F1355-F9BF-4E35-ACCA-3CF569604CF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4" name="Freeform 27">
              <a:extLst>
                <a:ext uri="{FF2B5EF4-FFF2-40B4-BE49-F238E27FC236}">
                  <a16:creationId xmlns:a16="http://schemas.microsoft.com/office/drawing/2014/main" id="{0BB969C3-B2B2-4A95-9E0D-147BDC6AB6B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5" name="Freeform 28">
              <a:extLst>
                <a:ext uri="{FF2B5EF4-FFF2-40B4-BE49-F238E27FC236}">
                  <a16:creationId xmlns:a16="http://schemas.microsoft.com/office/drawing/2014/main" id="{57AB5BEA-00D2-4949-A82F-228D2DF5D690}"/>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6" name="Freeform 29">
              <a:extLst>
                <a:ext uri="{FF2B5EF4-FFF2-40B4-BE49-F238E27FC236}">
                  <a16:creationId xmlns:a16="http://schemas.microsoft.com/office/drawing/2014/main" id="{55839B15-6AD5-4624-97BA-D5F76E026A8D}"/>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7" name="Freeform 30">
              <a:extLst>
                <a:ext uri="{FF2B5EF4-FFF2-40B4-BE49-F238E27FC236}">
                  <a16:creationId xmlns:a16="http://schemas.microsoft.com/office/drawing/2014/main" id="{F1AECCAA-F917-4046-A275-45746EE148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8" name="Freeform 31">
              <a:extLst>
                <a:ext uri="{FF2B5EF4-FFF2-40B4-BE49-F238E27FC236}">
                  <a16:creationId xmlns:a16="http://schemas.microsoft.com/office/drawing/2014/main" id="{EFC2605C-AC3F-4985-9EAA-9D07535AD8DB}"/>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9" name="Freeform 32">
              <a:extLst>
                <a:ext uri="{FF2B5EF4-FFF2-40B4-BE49-F238E27FC236}">
                  <a16:creationId xmlns:a16="http://schemas.microsoft.com/office/drawing/2014/main" id="{DD2FD06C-F665-400C-A2DA-05B4080530DE}"/>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0" name="Freeform 34">
              <a:extLst>
                <a:ext uri="{FF2B5EF4-FFF2-40B4-BE49-F238E27FC236}">
                  <a16:creationId xmlns:a16="http://schemas.microsoft.com/office/drawing/2014/main" id="{F9D84D94-901A-4825-AE62-4D5E6B758BAE}"/>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1" name="Freeform 35">
              <a:extLst>
                <a:ext uri="{FF2B5EF4-FFF2-40B4-BE49-F238E27FC236}">
                  <a16:creationId xmlns:a16="http://schemas.microsoft.com/office/drawing/2014/main" id="{E697AA8F-F3A2-4AA2-82F7-C12FDEB951C7}"/>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2" name="Freeform 36">
              <a:extLst>
                <a:ext uri="{FF2B5EF4-FFF2-40B4-BE49-F238E27FC236}">
                  <a16:creationId xmlns:a16="http://schemas.microsoft.com/office/drawing/2014/main" id="{6663BAD3-DE57-4E7D-8928-8A3D29359169}"/>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3" name="Freeform 37">
              <a:extLst>
                <a:ext uri="{FF2B5EF4-FFF2-40B4-BE49-F238E27FC236}">
                  <a16:creationId xmlns:a16="http://schemas.microsoft.com/office/drawing/2014/main" id="{588E81B4-B58F-4FB1-BD66-9303C62B0626}"/>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4" name="Freeform 38">
              <a:extLst>
                <a:ext uri="{FF2B5EF4-FFF2-40B4-BE49-F238E27FC236}">
                  <a16:creationId xmlns:a16="http://schemas.microsoft.com/office/drawing/2014/main" id="{A594E9CB-B4F5-4674-B6D8-8EA0AEB5AF24}"/>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5" name="Freeform 39">
              <a:extLst>
                <a:ext uri="{FF2B5EF4-FFF2-40B4-BE49-F238E27FC236}">
                  <a16:creationId xmlns:a16="http://schemas.microsoft.com/office/drawing/2014/main" id="{E9EE944B-2537-4E86-BB79-01B08A98BDE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6" name="Freeform 40">
              <a:extLst>
                <a:ext uri="{FF2B5EF4-FFF2-40B4-BE49-F238E27FC236}">
                  <a16:creationId xmlns:a16="http://schemas.microsoft.com/office/drawing/2014/main" id="{37F641CA-A99B-4BD2-A7F3-C62EB5FA53E2}"/>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7" name="Freeform 41">
              <a:extLst>
                <a:ext uri="{FF2B5EF4-FFF2-40B4-BE49-F238E27FC236}">
                  <a16:creationId xmlns:a16="http://schemas.microsoft.com/office/drawing/2014/main" id="{3F7E6118-0496-4290-AA76-92DD7696A7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8" name="Freeform 42">
              <a:extLst>
                <a:ext uri="{FF2B5EF4-FFF2-40B4-BE49-F238E27FC236}">
                  <a16:creationId xmlns:a16="http://schemas.microsoft.com/office/drawing/2014/main" id="{CDEB2522-C9F4-45AB-B832-03D7C279076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9" name="Freeform 43">
              <a:extLst>
                <a:ext uri="{FF2B5EF4-FFF2-40B4-BE49-F238E27FC236}">
                  <a16:creationId xmlns:a16="http://schemas.microsoft.com/office/drawing/2014/main" id="{057DAF99-B071-4689-AE85-49CF17FFE86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0" name="Freeform 44">
              <a:extLst>
                <a:ext uri="{FF2B5EF4-FFF2-40B4-BE49-F238E27FC236}">
                  <a16:creationId xmlns:a16="http://schemas.microsoft.com/office/drawing/2014/main" id="{2AD55BEA-5647-4233-8812-D97172F30DB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1" name="Freeform 45">
              <a:extLst>
                <a:ext uri="{FF2B5EF4-FFF2-40B4-BE49-F238E27FC236}">
                  <a16:creationId xmlns:a16="http://schemas.microsoft.com/office/drawing/2014/main" id="{B7A2A249-84E7-4314-BA61-DBCDCB58DA8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2" name="Freeform 46">
              <a:extLst>
                <a:ext uri="{FF2B5EF4-FFF2-40B4-BE49-F238E27FC236}">
                  <a16:creationId xmlns:a16="http://schemas.microsoft.com/office/drawing/2014/main" id="{080CB9C7-879F-4C5F-B900-E42905A1A8E0}"/>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3" name="Freeform 47">
              <a:extLst>
                <a:ext uri="{FF2B5EF4-FFF2-40B4-BE49-F238E27FC236}">
                  <a16:creationId xmlns:a16="http://schemas.microsoft.com/office/drawing/2014/main" id="{85D5ED3B-6B44-4242-8789-CFAE1432934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4" name="Freeform 48">
              <a:extLst>
                <a:ext uri="{FF2B5EF4-FFF2-40B4-BE49-F238E27FC236}">
                  <a16:creationId xmlns:a16="http://schemas.microsoft.com/office/drawing/2014/main" id="{44123FC8-6160-45EE-9F87-6181F127D526}"/>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5" name="Freeform 49">
              <a:extLst>
                <a:ext uri="{FF2B5EF4-FFF2-40B4-BE49-F238E27FC236}">
                  <a16:creationId xmlns:a16="http://schemas.microsoft.com/office/drawing/2014/main" id="{8E63F81C-B7AD-447D-82E2-F6A801B1ABFF}"/>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6" name="Freeform 50">
              <a:extLst>
                <a:ext uri="{FF2B5EF4-FFF2-40B4-BE49-F238E27FC236}">
                  <a16:creationId xmlns:a16="http://schemas.microsoft.com/office/drawing/2014/main" id="{1B215EF7-12A0-4E3D-B169-EC7F61B8CCA0}"/>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7" name="Freeform 51">
              <a:extLst>
                <a:ext uri="{FF2B5EF4-FFF2-40B4-BE49-F238E27FC236}">
                  <a16:creationId xmlns:a16="http://schemas.microsoft.com/office/drawing/2014/main" id="{1AB5A98F-EEF6-4431-A296-5210F55AF861}"/>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8" name="Freeform 52">
              <a:extLst>
                <a:ext uri="{FF2B5EF4-FFF2-40B4-BE49-F238E27FC236}">
                  <a16:creationId xmlns:a16="http://schemas.microsoft.com/office/drawing/2014/main" id="{AE991A24-3E0D-4D0F-B18B-E90EACF85DD6}"/>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9" name="Freeform 53">
              <a:extLst>
                <a:ext uri="{FF2B5EF4-FFF2-40B4-BE49-F238E27FC236}">
                  <a16:creationId xmlns:a16="http://schemas.microsoft.com/office/drawing/2014/main" id="{917F8D29-F091-40D7-83CB-7973CF99E4A3}"/>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0" name="Freeform 54">
              <a:extLst>
                <a:ext uri="{FF2B5EF4-FFF2-40B4-BE49-F238E27FC236}">
                  <a16:creationId xmlns:a16="http://schemas.microsoft.com/office/drawing/2014/main" id="{8B994471-93F7-4139-8030-677E01D4D22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1" name="Freeform 55">
              <a:extLst>
                <a:ext uri="{FF2B5EF4-FFF2-40B4-BE49-F238E27FC236}">
                  <a16:creationId xmlns:a16="http://schemas.microsoft.com/office/drawing/2014/main" id="{05E330A0-5581-4F4F-A039-823CBB4C2500}"/>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2" name="Freeform 56">
              <a:extLst>
                <a:ext uri="{FF2B5EF4-FFF2-40B4-BE49-F238E27FC236}">
                  <a16:creationId xmlns:a16="http://schemas.microsoft.com/office/drawing/2014/main" id="{E73C40F5-7283-4E3D-A087-181455AA593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3" name="Freeform 57">
              <a:extLst>
                <a:ext uri="{FF2B5EF4-FFF2-40B4-BE49-F238E27FC236}">
                  <a16:creationId xmlns:a16="http://schemas.microsoft.com/office/drawing/2014/main" id="{64EEF324-5B97-42E0-8919-10228AFBF006}"/>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4" name="Freeform 58">
              <a:extLst>
                <a:ext uri="{FF2B5EF4-FFF2-40B4-BE49-F238E27FC236}">
                  <a16:creationId xmlns:a16="http://schemas.microsoft.com/office/drawing/2014/main" id="{F2CA6A11-D1E3-4E3C-8A26-2E66CE9229A2}"/>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5" name="Freeform 59">
              <a:extLst>
                <a:ext uri="{FF2B5EF4-FFF2-40B4-BE49-F238E27FC236}">
                  <a16:creationId xmlns:a16="http://schemas.microsoft.com/office/drawing/2014/main" id="{478F9720-5495-467D-974F-AB6027FFB180}"/>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6" name="Freeform 60">
              <a:extLst>
                <a:ext uri="{FF2B5EF4-FFF2-40B4-BE49-F238E27FC236}">
                  <a16:creationId xmlns:a16="http://schemas.microsoft.com/office/drawing/2014/main" id="{F57D5781-C76E-4D29-8622-D9AEF8EBA2F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8" name="Freeform 61">
              <a:extLst>
                <a:ext uri="{FF2B5EF4-FFF2-40B4-BE49-F238E27FC236}">
                  <a16:creationId xmlns:a16="http://schemas.microsoft.com/office/drawing/2014/main" id="{84BDD055-1F96-4693-89A0-C50330B04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0" name="Freeform 62">
              <a:extLst>
                <a:ext uri="{FF2B5EF4-FFF2-40B4-BE49-F238E27FC236}">
                  <a16:creationId xmlns:a16="http://schemas.microsoft.com/office/drawing/2014/main" id="{C96029DA-312F-4980-9972-EFCDC3310E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87475"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94" name="Picture Placeholder 193">
            <a:extLst>
              <a:ext uri="{FF2B5EF4-FFF2-40B4-BE49-F238E27FC236}">
                <a16:creationId xmlns:a16="http://schemas.microsoft.com/office/drawing/2014/main" id="{377C17A3-B515-4A5D-8E36-2ADFC9B9D427}"/>
              </a:ext>
            </a:extLst>
          </p:cNvPr>
          <p:cNvSpPr>
            <a:spLocks noGrp="1"/>
          </p:cNvSpPr>
          <p:nvPr>
            <p:ph type="pic" sz="quarter" idx="13"/>
          </p:nvPr>
        </p:nvSpPr>
        <p:spPr>
          <a:xfrm>
            <a:off x="4332992" y="-2"/>
            <a:ext cx="482000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solidFill>
            <a:schemeClr val="bg1">
              <a:lumMod val="85000"/>
            </a:schemeClr>
          </a:solid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0" name="Text Placeholder 135">
            <a:extLst>
              <a:ext uri="{FF2B5EF4-FFF2-40B4-BE49-F238E27FC236}">
                <a16:creationId xmlns:a16="http://schemas.microsoft.com/office/drawing/2014/main" id="{39EEEB41-070B-4D49-8171-7FAFC7D938AF}"/>
              </a:ext>
            </a:extLst>
          </p:cNvPr>
          <p:cNvSpPr>
            <a:spLocks noGrp="1"/>
          </p:cNvSpPr>
          <p:nvPr>
            <p:ph type="body" sz="quarter" idx="18" hasCustomPrompt="1"/>
          </p:nvPr>
        </p:nvSpPr>
        <p:spPr>
          <a:xfrm>
            <a:off x="567867"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71" name="Text Placeholder 140">
            <a:extLst>
              <a:ext uri="{FF2B5EF4-FFF2-40B4-BE49-F238E27FC236}">
                <a16:creationId xmlns:a16="http://schemas.microsoft.com/office/drawing/2014/main" id="{1D0C5B8E-9987-4DD1-A424-38B5EB8B98E6}"/>
              </a:ext>
            </a:extLst>
          </p:cNvPr>
          <p:cNvSpPr>
            <a:spLocks noGrp="1"/>
          </p:cNvSpPr>
          <p:nvPr>
            <p:ph type="body" sz="quarter" idx="19" hasCustomPrompt="1"/>
          </p:nvPr>
        </p:nvSpPr>
        <p:spPr>
          <a:xfrm>
            <a:off x="487475" y="5394944"/>
            <a:ext cx="357915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357748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9153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64855" y="2487775"/>
            <a:ext cx="4499468"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67" name="Text Placeholder 140">
            <a:extLst>
              <a:ext uri="{FF2B5EF4-FFF2-40B4-BE49-F238E27FC236}">
                <a16:creationId xmlns:a16="http://schemas.microsoft.com/office/drawing/2014/main" id="{F997F199-0CF9-40C8-9EAA-1BE7B409F103}"/>
              </a:ext>
            </a:extLst>
          </p:cNvPr>
          <p:cNvSpPr>
            <a:spLocks noGrp="1"/>
          </p:cNvSpPr>
          <p:nvPr>
            <p:ph type="body" sz="quarter" idx="17" hasCustomPrompt="1"/>
          </p:nvPr>
        </p:nvSpPr>
        <p:spPr>
          <a:xfrm>
            <a:off x="464855" y="5394944"/>
            <a:ext cx="3579152"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8" name="Text Placeholder 135">
            <a:extLst>
              <a:ext uri="{FF2B5EF4-FFF2-40B4-BE49-F238E27FC236}">
                <a16:creationId xmlns:a16="http://schemas.microsoft.com/office/drawing/2014/main" id="{6020C5ED-8684-4963-B702-A20B7E17DD7E}"/>
              </a:ext>
            </a:extLst>
          </p:cNvPr>
          <p:cNvSpPr>
            <a:spLocks noGrp="1"/>
          </p:cNvSpPr>
          <p:nvPr>
            <p:ph type="body" sz="quarter" idx="16" hasCustomPrompt="1"/>
          </p:nvPr>
        </p:nvSpPr>
        <p:spPr>
          <a:xfrm>
            <a:off x="545247" y="5338960"/>
            <a:ext cx="216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grpSp>
        <p:nvGrpSpPr>
          <p:cNvPr id="66" name="Group 4">
            <a:extLst>
              <a:ext uri="{FF2B5EF4-FFF2-40B4-BE49-F238E27FC236}">
                <a16:creationId xmlns:a16="http://schemas.microsoft.com/office/drawing/2014/main" id="{704F5866-81AF-49E6-B4EB-DD6D2560FEC3}"/>
              </a:ext>
            </a:extLst>
          </p:cNvPr>
          <p:cNvGrpSpPr>
            <a:grpSpLocks noChangeAspect="1"/>
          </p:cNvGrpSpPr>
          <p:nvPr userDrawn="1"/>
        </p:nvGrpSpPr>
        <p:grpSpPr bwMode="auto">
          <a:xfrm>
            <a:off x="607255" y="616633"/>
            <a:ext cx="1256780" cy="1260000"/>
            <a:chOff x="2864" y="1181"/>
            <a:chExt cx="1952" cy="1957"/>
          </a:xfrm>
        </p:grpSpPr>
        <p:sp>
          <p:nvSpPr>
            <p:cNvPr id="69" name="AutoShape 3">
              <a:extLst>
                <a:ext uri="{FF2B5EF4-FFF2-40B4-BE49-F238E27FC236}">
                  <a16:creationId xmlns:a16="http://schemas.microsoft.com/office/drawing/2014/main" id="{00867E46-1BF5-442D-A0A5-F8E783CBEF7C}"/>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0" name="Rectangle 5">
              <a:extLst>
                <a:ext uri="{FF2B5EF4-FFF2-40B4-BE49-F238E27FC236}">
                  <a16:creationId xmlns:a16="http://schemas.microsoft.com/office/drawing/2014/main" id="{E992B825-3444-4976-BADD-449241902E42}"/>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2" name="Freeform 6">
              <a:extLst>
                <a:ext uri="{FF2B5EF4-FFF2-40B4-BE49-F238E27FC236}">
                  <a16:creationId xmlns:a16="http://schemas.microsoft.com/office/drawing/2014/main" id="{B7A36325-C8C8-43D7-8F3C-B7ADCF806F74}"/>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3" name="Freeform 7">
              <a:extLst>
                <a:ext uri="{FF2B5EF4-FFF2-40B4-BE49-F238E27FC236}">
                  <a16:creationId xmlns:a16="http://schemas.microsoft.com/office/drawing/2014/main" id="{02EBE5C1-67B0-4021-A4D6-F36C1E207602}"/>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4" name="Freeform 8">
              <a:extLst>
                <a:ext uri="{FF2B5EF4-FFF2-40B4-BE49-F238E27FC236}">
                  <a16:creationId xmlns:a16="http://schemas.microsoft.com/office/drawing/2014/main" id="{3AC9CC64-EED2-41B1-9D70-62F468B5EFEB}"/>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5" name="Freeform 9">
              <a:extLst>
                <a:ext uri="{FF2B5EF4-FFF2-40B4-BE49-F238E27FC236}">
                  <a16:creationId xmlns:a16="http://schemas.microsoft.com/office/drawing/2014/main" id="{2C369124-A4C6-43AF-BEE0-D0484F771B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6" name="Freeform 10">
              <a:extLst>
                <a:ext uri="{FF2B5EF4-FFF2-40B4-BE49-F238E27FC236}">
                  <a16:creationId xmlns:a16="http://schemas.microsoft.com/office/drawing/2014/main" id="{DA2B60C1-4D9C-4921-A53E-CB741140BAC5}"/>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7" name="Freeform 11">
              <a:extLst>
                <a:ext uri="{FF2B5EF4-FFF2-40B4-BE49-F238E27FC236}">
                  <a16:creationId xmlns:a16="http://schemas.microsoft.com/office/drawing/2014/main" id="{516687D2-F9EB-40A6-8C33-4628B952AAAD}"/>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8" name="Freeform 12">
              <a:extLst>
                <a:ext uri="{FF2B5EF4-FFF2-40B4-BE49-F238E27FC236}">
                  <a16:creationId xmlns:a16="http://schemas.microsoft.com/office/drawing/2014/main" id="{1F98E951-E4F5-4244-A392-06F4C5CBE3E6}"/>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9" name="Freeform 13">
              <a:extLst>
                <a:ext uri="{FF2B5EF4-FFF2-40B4-BE49-F238E27FC236}">
                  <a16:creationId xmlns:a16="http://schemas.microsoft.com/office/drawing/2014/main" id="{D73B3FAF-1360-400B-A34D-DE7FA61DA50F}"/>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0" name="Freeform 14">
              <a:extLst>
                <a:ext uri="{FF2B5EF4-FFF2-40B4-BE49-F238E27FC236}">
                  <a16:creationId xmlns:a16="http://schemas.microsoft.com/office/drawing/2014/main" id="{0E3E0443-559E-40A4-AC83-B7C7B46D6201}"/>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1" name="Freeform 15">
              <a:extLst>
                <a:ext uri="{FF2B5EF4-FFF2-40B4-BE49-F238E27FC236}">
                  <a16:creationId xmlns:a16="http://schemas.microsoft.com/office/drawing/2014/main" id="{3B6D64C0-503A-4A3E-8856-A2D00080CB29}"/>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2" name="Freeform 16">
              <a:extLst>
                <a:ext uri="{FF2B5EF4-FFF2-40B4-BE49-F238E27FC236}">
                  <a16:creationId xmlns:a16="http://schemas.microsoft.com/office/drawing/2014/main" id="{344E608E-FA53-4EE6-8B32-A176787AD1C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3" name="Freeform 17">
              <a:extLst>
                <a:ext uri="{FF2B5EF4-FFF2-40B4-BE49-F238E27FC236}">
                  <a16:creationId xmlns:a16="http://schemas.microsoft.com/office/drawing/2014/main" id="{82E59E1A-FE23-4484-A602-50A63C2BB83B}"/>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4" name="Freeform 18">
              <a:extLst>
                <a:ext uri="{FF2B5EF4-FFF2-40B4-BE49-F238E27FC236}">
                  <a16:creationId xmlns:a16="http://schemas.microsoft.com/office/drawing/2014/main" id="{AB8B48A5-027C-4C8C-B2BA-66106412CDD3}"/>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5" name="Freeform 19">
              <a:extLst>
                <a:ext uri="{FF2B5EF4-FFF2-40B4-BE49-F238E27FC236}">
                  <a16:creationId xmlns:a16="http://schemas.microsoft.com/office/drawing/2014/main" id="{18367D32-5FB5-44FE-BF95-D094631A2725}"/>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6" name="Freeform 20">
              <a:extLst>
                <a:ext uri="{FF2B5EF4-FFF2-40B4-BE49-F238E27FC236}">
                  <a16:creationId xmlns:a16="http://schemas.microsoft.com/office/drawing/2014/main" id="{EFD63C50-7B28-4BB5-96CD-4FC0FA7C4408}"/>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7" name="Rectangle 21">
              <a:extLst>
                <a:ext uri="{FF2B5EF4-FFF2-40B4-BE49-F238E27FC236}">
                  <a16:creationId xmlns:a16="http://schemas.microsoft.com/office/drawing/2014/main" id="{0CFDB50E-769E-4CC4-959A-767A1BD5C6D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8" name="Freeform 22">
              <a:extLst>
                <a:ext uri="{FF2B5EF4-FFF2-40B4-BE49-F238E27FC236}">
                  <a16:creationId xmlns:a16="http://schemas.microsoft.com/office/drawing/2014/main" id="{B25B96F8-0F1A-443B-A745-968636FB76F9}"/>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9" name="Freeform 23">
              <a:extLst>
                <a:ext uri="{FF2B5EF4-FFF2-40B4-BE49-F238E27FC236}">
                  <a16:creationId xmlns:a16="http://schemas.microsoft.com/office/drawing/2014/main" id="{B3CE29F3-B1CB-4E2E-8D44-BD05F8C9E45A}"/>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0" name="Freeform 24">
              <a:extLst>
                <a:ext uri="{FF2B5EF4-FFF2-40B4-BE49-F238E27FC236}">
                  <a16:creationId xmlns:a16="http://schemas.microsoft.com/office/drawing/2014/main" id="{5F2BD262-D743-46CB-A02D-8FC6A20BA99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1" name="Freeform 25">
              <a:extLst>
                <a:ext uri="{FF2B5EF4-FFF2-40B4-BE49-F238E27FC236}">
                  <a16:creationId xmlns:a16="http://schemas.microsoft.com/office/drawing/2014/main" id="{27696AC0-6BD9-4800-AD55-9D14D1D92F09}"/>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2" name="Freeform 26">
              <a:extLst>
                <a:ext uri="{FF2B5EF4-FFF2-40B4-BE49-F238E27FC236}">
                  <a16:creationId xmlns:a16="http://schemas.microsoft.com/office/drawing/2014/main" id="{0DFCE9BD-D104-4F2A-B32B-3F10C6285087}"/>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3" name="Freeform 27">
              <a:extLst>
                <a:ext uri="{FF2B5EF4-FFF2-40B4-BE49-F238E27FC236}">
                  <a16:creationId xmlns:a16="http://schemas.microsoft.com/office/drawing/2014/main" id="{B84E4709-431B-4D50-A86F-228E2DDFDFD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4" name="Freeform 28">
              <a:extLst>
                <a:ext uri="{FF2B5EF4-FFF2-40B4-BE49-F238E27FC236}">
                  <a16:creationId xmlns:a16="http://schemas.microsoft.com/office/drawing/2014/main" id="{460EDE2F-28EA-4986-8B02-E77F134F97B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5" name="Freeform 29">
              <a:extLst>
                <a:ext uri="{FF2B5EF4-FFF2-40B4-BE49-F238E27FC236}">
                  <a16:creationId xmlns:a16="http://schemas.microsoft.com/office/drawing/2014/main" id="{4E929A16-7E2A-435C-BC1F-5DBB58D2F283}"/>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6" name="Freeform 30">
              <a:extLst>
                <a:ext uri="{FF2B5EF4-FFF2-40B4-BE49-F238E27FC236}">
                  <a16:creationId xmlns:a16="http://schemas.microsoft.com/office/drawing/2014/main" id="{419B1465-08DD-43B7-BA12-F0249462AA38}"/>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7" name="Freeform 31">
              <a:extLst>
                <a:ext uri="{FF2B5EF4-FFF2-40B4-BE49-F238E27FC236}">
                  <a16:creationId xmlns:a16="http://schemas.microsoft.com/office/drawing/2014/main" id="{7E485DB7-2FC6-4F7D-8FD2-0683F199401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8" name="Freeform 32">
              <a:extLst>
                <a:ext uri="{FF2B5EF4-FFF2-40B4-BE49-F238E27FC236}">
                  <a16:creationId xmlns:a16="http://schemas.microsoft.com/office/drawing/2014/main" id="{8930586B-B0D5-4F03-BE69-A95CA228DF8C}"/>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9" name="Freeform 34">
              <a:extLst>
                <a:ext uri="{FF2B5EF4-FFF2-40B4-BE49-F238E27FC236}">
                  <a16:creationId xmlns:a16="http://schemas.microsoft.com/office/drawing/2014/main" id="{29527089-AB6C-4BA1-8CA4-BBEF23F00C5F}"/>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0" name="Freeform 35">
              <a:extLst>
                <a:ext uri="{FF2B5EF4-FFF2-40B4-BE49-F238E27FC236}">
                  <a16:creationId xmlns:a16="http://schemas.microsoft.com/office/drawing/2014/main" id="{4A16389F-042C-4CD5-9594-F9963A5A01C0}"/>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1" name="Freeform 36">
              <a:extLst>
                <a:ext uri="{FF2B5EF4-FFF2-40B4-BE49-F238E27FC236}">
                  <a16:creationId xmlns:a16="http://schemas.microsoft.com/office/drawing/2014/main" id="{6B904AFC-1AE6-4549-BD77-A401BAE5E437}"/>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2" name="Freeform 37">
              <a:extLst>
                <a:ext uri="{FF2B5EF4-FFF2-40B4-BE49-F238E27FC236}">
                  <a16:creationId xmlns:a16="http://schemas.microsoft.com/office/drawing/2014/main" id="{0CA5B956-56EC-4BDE-B2E4-66104DACFC99}"/>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3" name="Freeform 38">
              <a:extLst>
                <a:ext uri="{FF2B5EF4-FFF2-40B4-BE49-F238E27FC236}">
                  <a16:creationId xmlns:a16="http://schemas.microsoft.com/office/drawing/2014/main" id="{A80A7CDF-090E-4E2A-8816-160E0CF0DEB3}"/>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4" name="Freeform 39">
              <a:extLst>
                <a:ext uri="{FF2B5EF4-FFF2-40B4-BE49-F238E27FC236}">
                  <a16:creationId xmlns:a16="http://schemas.microsoft.com/office/drawing/2014/main" id="{A72A4A94-54E6-4069-90FB-67FA293A4827}"/>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5" name="Freeform 40">
              <a:extLst>
                <a:ext uri="{FF2B5EF4-FFF2-40B4-BE49-F238E27FC236}">
                  <a16:creationId xmlns:a16="http://schemas.microsoft.com/office/drawing/2014/main" id="{717900C0-C738-43B9-8986-FD0513356E13}"/>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6" name="Freeform 41">
              <a:extLst>
                <a:ext uri="{FF2B5EF4-FFF2-40B4-BE49-F238E27FC236}">
                  <a16:creationId xmlns:a16="http://schemas.microsoft.com/office/drawing/2014/main" id="{A9AD3EAD-6FD9-4AD6-B87E-7C8FBAAF6BF6}"/>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7" name="Freeform 42">
              <a:extLst>
                <a:ext uri="{FF2B5EF4-FFF2-40B4-BE49-F238E27FC236}">
                  <a16:creationId xmlns:a16="http://schemas.microsoft.com/office/drawing/2014/main" id="{B63EE469-D93B-4B30-9FDA-B2065EE1B19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8" name="Freeform 43">
              <a:extLst>
                <a:ext uri="{FF2B5EF4-FFF2-40B4-BE49-F238E27FC236}">
                  <a16:creationId xmlns:a16="http://schemas.microsoft.com/office/drawing/2014/main" id="{B7606B58-2606-4B88-84C4-EAAB3AF23260}"/>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9" name="Freeform 44">
              <a:extLst>
                <a:ext uri="{FF2B5EF4-FFF2-40B4-BE49-F238E27FC236}">
                  <a16:creationId xmlns:a16="http://schemas.microsoft.com/office/drawing/2014/main" id="{266CC504-A588-4948-8EBD-43727372217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0" name="Freeform 45">
              <a:extLst>
                <a:ext uri="{FF2B5EF4-FFF2-40B4-BE49-F238E27FC236}">
                  <a16:creationId xmlns:a16="http://schemas.microsoft.com/office/drawing/2014/main" id="{23C151DC-68CD-499A-80C6-5C2AF3A48B0B}"/>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1" name="Freeform 46">
              <a:extLst>
                <a:ext uri="{FF2B5EF4-FFF2-40B4-BE49-F238E27FC236}">
                  <a16:creationId xmlns:a16="http://schemas.microsoft.com/office/drawing/2014/main" id="{806EDA6A-E4B6-4F25-AD2F-2250B0716EC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2" name="Freeform 47">
              <a:extLst>
                <a:ext uri="{FF2B5EF4-FFF2-40B4-BE49-F238E27FC236}">
                  <a16:creationId xmlns:a16="http://schemas.microsoft.com/office/drawing/2014/main" id="{F18D44B4-FCDE-44F0-ACF1-E4C6F64EA86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3" name="Freeform 48">
              <a:extLst>
                <a:ext uri="{FF2B5EF4-FFF2-40B4-BE49-F238E27FC236}">
                  <a16:creationId xmlns:a16="http://schemas.microsoft.com/office/drawing/2014/main" id="{9F466797-5B15-462F-9437-F17E5A6BB807}"/>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4" name="Freeform 49">
              <a:extLst>
                <a:ext uri="{FF2B5EF4-FFF2-40B4-BE49-F238E27FC236}">
                  <a16:creationId xmlns:a16="http://schemas.microsoft.com/office/drawing/2014/main" id="{4D1E115A-6AF3-4FED-86D0-CFA159F32B3D}"/>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5" name="Freeform 50">
              <a:extLst>
                <a:ext uri="{FF2B5EF4-FFF2-40B4-BE49-F238E27FC236}">
                  <a16:creationId xmlns:a16="http://schemas.microsoft.com/office/drawing/2014/main" id="{E4CD996B-6CC2-4A56-9EA0-3F04EF82D17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6" name="Freeform 51">
              <a:extLst>
                <a:ext uri="{FF2B5EF4-FFF2-40B4-BE49-F238E27FC236}">
                  <a16:creationId xmlns:a16="http://schemas.microsoft.com/office/drawing/2014/main" id="{24F2446F-3849-4482-BC3E-97124235EA5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7" name="Freeform 52">
              <a:extLst>
                <a:ext uri="{FF2B5EF4-FFF2-40B4-BE49-F238E27FC236}">
                  <a16:creationId xmlns:a16="http://schemas.microsoft.com/office/drawing/2014/main" id="{B7067752-2A5D-42B1-AB3E-18B76107FFED}"/>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8" name="Freeform 53">
              <a:extLst>
                <a:ext uri="{FF2B5EF4-FFF2-40B4-BE49-F238E27FC236}">
                  <a16:creationId xmlns:a16="http://schemas.microsoft.com/office/drawing/2014/main" id="{2ACA393E-A1C2-44C6-85A5-959CB0AA5E50}"/>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9" name="Freeform 54">
              <a:extLst>
                <a:ext uri="{FF2B5EF4-FFF2-40B4-BE49-F238E27FC236}">
                  <a16:creationId xmlns:a16="http://schemas.microsoft.com/office/drawing/2014/main" id="{1E50F933-A102-49FE-AB89-70881685B17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0" name="Freeform 55">
              <a:extLst>
                <a:ext uri="{FF2B5EF4-FFF2-40B4-BE49-F238E27FC236}">
                  <a16:creationId xmlns:a16="http://schemas.microsoft.com/office/drawing/2014/main" id="{2BC9D408-EA8E-4927-9492-AA7CC2BC8D88}"/>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1" name="Freeform 56">
              <a:extLst>
                <a:ext uri="{FF2B5EF4-FFF2-40B4-BE49-F238E27FC236}">
                  <a16:creationId xmlns:a16="http://schemas.microsoft.com/office/drawing/2014/main" id="{2487F5FE-51F0-495F-AFF4-E22ACE07DAE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2" name="Freeform 57">
              <a:extLst>
                <a:ext uri="{FF2B5EF4-FFF2-40B4-BE49-F238E27FC236}">
                  <a16:creationId xmlns:a16="http://schemas.microsoft.com/office/drawing/2014/main" id="{FB77AC1E-2A05-497E-83E5-DAA9D70F921A}"/>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3" name="Freeform 58">
              <a:extLst>
                <a:ext uri="{FF2B5EF4-FFF2-40B4-BE49-F238E27FC236}">
                  <a16:creationId xmlns:a16="http://schemas.microsoft.com/office/drawing/2014/main" id="{E2BD8910-DFF4-4AD1-8A40-97BDA381D9D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4" name="Freeform 59">
              <a:extLst>
                <a:ext uri="{FF2B5EF4-FFF2-40B4-BE49-F238E27FC236}">
                  <a16:creationId xmlns:a16="http://schemas.microsoft.com/office/drawing/2014/main" id="{899643D0-C3C9-4998-9D80-AA99C6A5047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5" name="Freeform 60">
              <a:extLst>
                <a:ext uri="{FF2B5EF4-FFF2-40B4-BE49-F238E27FC236}">
                  <a16:creationId xmlns:a16="http://schemas.microsoft.com/office/drawing/2014/main" id="{19732CFA-0521-4732-8A1F-048BD1F88AD1}"/>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6" name="Freeform 61">
              <a:extLst>
                <a:ext uri="{FF2B5EF4-FFF2-40B4-BE49-F238E27FC236}">
                  <a16:creationId xmlns:a16="http://schemas.microsoft.com/office/drawing/2014/main" id="{80783DB2-E8C8-4A4E-8CA6-9504991B73F0}"/>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7" name="Freeform 62">
              <a:extLst>
                <a:ext uri="{FF2B5EF4-FFF2-40B4-BE49-F238E27FC236}">
                  <a16:creationId xmlns:a16="http://schemas.microsoft.com/office/drawing/2014/main" id="{C0B3A882-66E9-4B1D-80B4-2CAA3F1B10D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
        <p:nvSpPr>
          <p:cNvPr id="128" name="Picture Placeholder 127">
            <a:extLst>
              <a:ext uri="{FF2B5EF4-FFF2-40B4-BE49-F238E27FC236}">
                <a16:creationId xmlns:a16="http://schemas.microsoft.com/office/drawing/2014/main" id="{31FF7547-DB01-4846-AA48-477E9E9AD829}"/>
              </a:ext>
            </a:extLst>
          </p:cNvPr>
          <p:cNvSpPr>
            <a:spLocks noGrp="1"/>
          </p:cNvSpPr>
          <p:nvPr>
            <p:ph type="pic" sz="quarter" idx="13"/>
          </p:nvPr>
        </p:nvSpPr>
        <p:spPr>
          <a:xfrm>
            <a:off x="4332992" y="-2"/>
            <a:ext cx="482000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no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2027564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and 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hasCustomPrompt="1"/>
          </p:nvPr>
        </p:nvSpPr>
        <p:spPr>
          <a:xfrm>
            <a:off x="4509105" y="433468"/>
            <a:ext cx="4201425" cy="6424532"/>
          </a:xfrm>
          <a:blipFill>
            <a:blip r:embed="rId2" cstate="email">
              <a:extLst>
                <a:ext uri="{28A0092B-C50C-407E-A947-70E740481C1C}">
                  <a14:useLocalDpi xmlns:a14="http://schemas.microsoft.com/office/drawing/2010/main"/>
                </a:ext>
              </a:extLst>
            </a:blip>
            <a:srcRect/>
            <a:stretch>
              <a:fillRect l="-19758" t="-6747" r="-21524" b="-1345"/>
            </a:stretch>
          </a:blipFill>
        </p:spPr>
        <p:txBody>
          <a:bodyPr>
            <a:normAutofit/>
          </a:bodyPr>
          <a:lstStyle>
            <a:lvl1pPr rtl="0">
              <a:defRPr sz="1600">
                <a:solidFill>
                  <a:schemeClr val="tx1">
                    <a:lumMod val="50000"/>
                    <a:lumOff val="50000"/>
                  </a:schemeClr>
                </a:solidFill>
              </a:defRPr>
            </a:lvl1pPr>
          </a:lstStyle>
          <a:p>
            <a:r>
              <a:rPr lang="en-AU" dirty="0"/>
              <a:t>Click icon to add image of presenter</a:t>
            </a:r>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p:txBody>
          <a:bodyPr/>
          <a:lstStyle/>
          <a:p>
            <a:endParaRPr lang="en-AU" noProof="0" dirty="0"/>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273573" y="395066"/>
            <a:ext cx="2979114" cy="887360"/>
          </a:xfrm>
        </p:spPr>
        <p:txBody>
          <a:bodyPr/>
          <a:lstStyle/>
          <a:p>
            <a:r>
              <a:rPr lang="en-US"/>
              <a:t>Click to edit Master title style</a:t>
            </a:r>
            <a:endParaRPr lang="en-AU" dirty="0"/>
          </a:p>
        </p:txBody>
      </p:sp>
      <p:sp>
        <p:nvSpPr>
          <p:cNvPr id="12" name="Content Placeholder 11">
            <a:extLst>
              <a:ext uri="{FF2B5EF4-FFF2-40B4-BE49-F238E27FC236}">
                <a16:creationId xmlns:a16="http://schemas.microsoft.com/office/drawing/2014/main" id="{1E88FB60-9BD8-44D2-8E99-9179BF91B620}"/>
              </a:ext>
            </a:extLst>
          </p:cNvPr>
          <p:cNvSpPr>
            <a:spLocks noGrp="1"/>
          </p:cNvSpPr>
          <p:nvPr>
            <p:ph sz="quarter" idx="20"/>
          </p:nvPr>
        </p:nvSpPr>
        <p:spPr>
          <a:xfrm>
            <a:off x="325099" y="1531937"/>
            <a:ext cx="3927587" cy="449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673966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5100" y="1532415"/>
            <a:ext cx="465717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2" y="433469"/>
            <a:ext cx="3513658" cy="57390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273572" y="395066"/>
            <a:ext cx="3708699"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57C063AA-F11D-434D-BF4B-6BEC7C09DE74}"/>
              </a:ext>
            </a:extLst>
          </p:cNvPr>
          <p:cNvSpPr>
            <a:spLocks noGrp="1"/>
          </p:cNvSpPr>
          <p:nvPr>
            <p:ph type="dt" sz="half" idx="15"/>
          </p:nvPr>
        </p:nvSpPr>
        <p:spPr/>
        <p:txBody>
          <a:bodyPr/>
          <a:lstStyle/>
          <a:p>
            <a:fld id="{15C1EA3C-26E9-4B87-838B-C7B127160328}" type="datetime1">
              <a:rPr lang="en-AU" noProof="0" smtClean="0"/>
              <a:t>5/11/2020</a:t>
            </a:fld>
            <a:endParaRPr lang="en-AU" noProof="0" dirty="0"/>
          </a:p>
        </p:txBody>
      </p:sp>
      <p:sp>
        <p:nvSpPr>
          <p:cNvPr id="10" name="Footer Placeholder 9">
            <a:extLst>
              <a:ext uri="{FF2B5EF4-FFF2-40B4-BE49-F238E27FC236}">
                <a16:creationId xmlns:a16="http://schemas.microsoft.com/office/drawing/2014/main" id="{728B481F-F48B-4165-9994-0C92BB7AD60F}"/>
              </a:ext>
            </a:extLst>
          </p:cNvPr>
          <p:cNvSpPr>
            <a:spLocks noGrp="1"/>
          </p:cNvSpPr>
          <p:nvPr>
            <p:ph type="ftr" sz="quarter" idx="16"/>
          </p:nvPr>
        </p:nvSpPr>
        <p:spPr/>
        <p:txBody>
          <a:bodyPr/>
          <a:lstStyle/>
          <a:p>
            <a:endParaRPr lang="en-AU" noProof="0" dirty="0"/>
          </a:p>
        </p:txBody>
      </p:sp>
      <p:sp>
        <p:nvSpPr>
          <p:cNvPr id="11" name="Slide Number Placeholder 10">
            <a:extLst>
              <a:ext uri="{FF2B5EF4-FFF2-40B4-BE49-F238E27FC236}">
                <a16:creationId xmlns:a16="http://schemas.microsoft.com/office/drawing/2014/main" id="{D03F73FE-784F-4046-9FDF-D1F44B563173}"/>
              </a:ext>
            </a:extLst>
          </p:cNvPr>
          <p:cNvSpPr>
            <a:spLocks noGrp="1"/>
          </p:cNvSpPr>
          <p:nvPr>
            <p:ph type="sldNum" sz="quarter" idx="17"/>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4130427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46557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2" y="433470"/>
            <a:ext cx="3513658" cy="2780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5196872" y="3394577"/>
            <a:ext cx="3513658"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A665CCD6-E84C-46D8-B655-FF2A3AA24FBC}"/>
              </a:ext>
            </a:extLst>
          </p:cNvPr>
          <p:cNvSpPr>
            <a:spLocks noGrp="1"/>
          </p:cNvSpPr>
          <p:nvPr>
            <p:ph type="title"/>
          </p:nvPr>
        </p:nvSpPr>
        <p:spPr>
          <a:xfrm>
            <a:off x="1273573" y="395066"/>
            <a:ext cx="3708700"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85E36CDA-AA08-4310-819C-A57DD13C891A}"/>
              </a:ext>
            </a:extLst>
          </p:cNvPr>
          <p:cNvSpPr>
            <a:spLocks noGrp="1"/>
          </p:cNvSpPr>
          <p:nvPr>
            <p:ph type="dt" sz="half" idx="16"/>
          </p:nvPr>
        </p:nvSpPr>
        <p:spPr/>
        <p:txBody>
          <a:bodyPr/>
          <a:lstStyle/>
          <a:p>
            <a:fld id="{15C1EA3C-26E9-4B87-838B-C7B127160328}" type="datetime1">
              <a:rPr lang="en-AU" noProof="0" smtClean="0"/>
              <a:t>5/11/2020</a:t>
            </a:fld>
            <a:endParaRPr lang="en-AU" noProof="0" dirty="0"/>
          </a:p>
        </p:txBody>
      </p:sp>
      <p:sp>
        <p:nvSpPr>
          <p:cNvPr id="10" name="Footer Placeholder 9">
            <a:extLst>
              <a:ext uri="{FF2B5EF4-FFF2-40B4-BE49-F238E27FC236}">
                <a16:creationId xmlns:a16="http://schemas.microsoft.com/office/drawing/2014/main" id="{56647F71-61AB-4F70-949E-DB7E75E787EC}"/>
              </a:ext>
            </a:extLst>
          </p:cNvPr>
          <p:cNvSpPr>
            <a:spLocks noGrp="1"/>
          </p:cNvSpPr>
          <p:nvPr>
            <p:ph type="ftr" sz="quarter" idx="17"/>
          </p:nvPr>
        </p:nvSpPr>
        <p:spPr/>
        <p:txBody>
          <a:bodyPr/>
          <a:lstStyle/>
          <a:p>
            <a:endParaRPr lang="en-AU" noProof="0" dirty="0"/>
          </a:p>
        </p:txBody>
      </p:sp>
      <p:sp>
        <p:nvSpPr>
          <p:cNvPr id="11" name="Slide Number Placeholder 10">
            <a:extLst>
              <a:ext uri="{FF2B5EF4-FFF2-40B4-BE49-F238E27FC236}">
                <a16:creationId xmlns:a16="http://schemas.microsoft.com/office/drawing/2014/main" id="{4A11B402-7956-4408-A9AD-6233932E3776}"/>
              </a:ext>
            </a:extLst>
          </p:cNvPr>
          <p:cNvSpPr>
            <a:spLocks noGrp="1"/>
          </p:cNvSpPr>
          <p:nvPr>
            <p:ph type="sldNum" sz="quarter" idx="18"/>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02740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46557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0" y="433469"/>
            <a:ext cx="1755000"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5196872" y="3394578"/>
            <a:ext cx="3513658" cy="2777930"/>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7117616" y="433469"/>
            <a:ext cx="1592913"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p:txBody>
          <a:bodyPr/>
          <a:lstStyle/>
          <a:p>
            <a:endParaRPr lang="en-AU" noProof="0" dirty="0"/>
          </a:p>
        </p:txBody>
      </p:sp>
      <p:sp>
        <p:nvSpPr>
          <p:cNvPr id="2" name="Title 1">
            <a:extLst>
              <a:ext uri="{FF2B5EF4-FFF2-40B4-BE49-F238E27FC236}">
                <a16:creationId xmlns:a16="http://schemas.microsoft.com/office/drawing/2014/main" id="{BF46986A-A45F-4DE0-B24B-35B0EAD4745D}"/>
              </a:ext>
            </a:extLst>
          </p:cNvPr>
          <p:cNvSpPr>
            <a:spLocks noGrp="1"/>
          </p:cNvSpPr>
          <p:nvPr>
            <p:ph type="title"/>
          </p:nvPr>
        </p:nvSpPr>
        <p:spPr>
          <a:xfrm>
            <a:off x="1273573" y="395066"/>
            <a:ext cx="3708700"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0DD9B7D2-3266-43A3-90E3-F519CAA00283}"/>
              </a:ext>
            </a:extLst>
          </p:cNvPr>
          <p:cNvSpPr>
            <a:spLocks noGrp="1"/>
          </p:cNvSpPr>
          <p:nvPr>
            <p:ph type="dt" sz="half" idx="19"/>
          </p:nvPr>
        </p:nvSpPr>
        <p:spPr/>
        <p:txBody>
          <a:bodyPr/>
          <a:lstStyle/>
          <a:p>
            <a:fld id="{15C1EA3C-26E9-4B87-838B-C7B127160328}" type="datetime1">
              <a:rPr lang="en-AU" noProof="0" smtClean="0"/>
              <a:t>5/11/2020</a:t>
            </a:fld>
            <a:endParaRPr lang="en-AU" noProof="0" dirty="0"/>
          </a:p>
        </p:txBody>
      </p:sp>
      <p:sp>
        <p:nvSpPr>
          <p:cNvPr id="6" name="Slide Number Placeholder 5">
            <a:extLst>
              <a:ext uri="{FF2B5EF4-FFF2-40B4-BE49-F238E27FC236}">
                <a16:creationId xmlns:a16="http://schemas.microsoft.com/office/drawing/2014/main" id="{3323AEE1-F4C5-412B-8057-91CD07660663}"/>
              </a:ext>
            </a:extLst>
          </p:cNvPr>
          <p:cNvSpPr>
            <a:spLocks noGrp="1"/>
          </p:cNvSpPr>
          <p:nvPr>
            <p:ph type="sldNum" sz="quarter" idx="20"/>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792675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46557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0" y="433469"/>
            <a:ext cx="1755000"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5196872" y="3394577"/>
            <a:ext cx="3513658" cy="277535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7117616" y="433477"/>
            <a:ext cx="1592913" cy="132242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7117616" y="1939078"/>
            <a:ext cx="1592913" cy="127232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p:txBody>
          <a:bodyPr/>
          <a:lstStyle/>
          <a:p>
            <a:endParaRPr lang="en-AU" noProof="0" dirty="0"/>
          </a:p>
        </p:txBody>
      </p:sp>
      <p:sp>
        <p:nvSpPr>
          <p:cNvPr id="2" name="Title 1">
            <a:extLst>
              <a:ext uri="{FF2B5EF4-FFF2-40B4-BE49-F238E27FC236}">
                <a16:creationId xmlns:a16="http://schemas.microsoft.com/office/drawing/2014/main" id="{71E60E68-1A09-4860-801B-1E090EA013BE}"/>
              </a:ext>
            </a:extLst>
          </p:cNvPr>
          <p:cNvSpPr>
            <a:spLocks noGrp="1"/>
          </p:cNvSpPr>
          <p:nvPr>
            <p:ph type="title"/>
          </p:nvPr>
        </p:nvSpPr>
        <p:spPr>
          <a:xfrm>
            <a:off x="1273573" y="395066"/>
            <a:ext cx="3708700"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B7A83492-1660-44F3-B16E-E09C0EEDF9E0}"/>
              </a:ext>
            </a:extLst>
          </p:cNvPr>
          <p:cNvSpPr>
            <a:spLocks noGrp="1"/>
          </p:cNvSpPr>
          <p:nvPr>
            <p:ph type="dt" sz="half" idx="20"/>
          </p:nvPr>
        </p:nvSpPr>
        <p:spPr/>
        <p:txBody>
          <a:bodyPr/>
          <a:lstStyle/>
          <a:p>
            <a:fld id="{15C1EA3C-26E9-4B87-838B-C7B127160328}" type="datetime1">
              <a:rPr lang="en-AU" noProof="0" smtClean="0"/>
              <a:t>5/11/2020</a:t>
            </a:fld>
            <a:endParaRPr lang="en-AU" noProof="0" dirty="0"/>
          </a:p>
        </p:txBody>
      </p:sp>
      <p:sp>
        <p:nvSpPr>
          <p:cNvPr id="6" name="Slide Number Placeholder 5">
            <a:extLst>
              <a:ext uri="{FF2B5EF4-FFF2-40B4-BE49-F238E27FC236}">
                <a16:creationId xmlns:a16="http://schemas.microsoft.com/office/drawing/2014/main" id="{A5B487AC-7944-4F9E-83A1-02B02A7742F4}"/>
              </a:ext>
            </a:extLst>
          </p:cNvPr>
          <p:cNvSpPr>
            <a:spLocks noGrp="1"/>
          </p:cNvSpPr>
          <p:nvPr>
            <p:ph type="sldNum" sz="quarter" idx="21"/>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780456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1" y="433473"/>
            <a:ext cx="8277066"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1735339" y="2007045"/>
            <a:ext cx="2224340"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5209243" y="2007045"/>
            <a:ext cx="2224340"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 name="Text Placeholder 135">
            <a:extLst>
              <a:ext uri="{FF2B5EF4-FFF2-40B4-BE49-F238E27FC236}">
                <a16:creationId xmlns:a16="http://schemas.microsoft.com/office/drawing/2014/main" id="{101E6B8E-059C-4DCE-8053-9C813CD48538}"/>
              </a:ext>
            </a:extLst>
          </p:cNvPr>
          <p:cNvSpPr>
            <a:spLocks noGrp="1" noChangeAspect="1"/>
          </p:cNvSpPr>
          <p:nvPr>
            <p:ph type="body" sz="quarter" idx="15" hasCustomPrompt="1"/>
          </p:nvPr>
        </p:nvSpPr>
        <p:spPr>
          <a:xfrm>
            <a:off x="433470" y="433470"/>
            <a:ext cx="720000" cy="720000"/>
          </a:xfrm>
          <a:blipFill dpi="0" rotWithShape="1">
            <a:blip r:embed="rId2" cstate="email">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Tree>
    <p:extLst>
      <p:ext uri="{BB962C8B-B14F-4D97-AF65-F5344CB8AC3E}">
        <p14:creationId xmlns:p14="http://schemas.microsoft.com/office/powerpoint/2010/main" val="2413875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9153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487474" y="2525878"/>
            <a:ext cx="3579151" cy="677108"/>
          </a:xfrm>
          <a:prstGeom prst="rect">
            <a:avLst/>
          </a:prstGeom>
          <a:noFill/>
        </p:spPr>
        <p:txBody>
          <a:bodyPr wrap="square" rtlCol="0">
            <a:spAutoFit/>
          </a:bodyPr>
          <a:lstStyle/>
          <a:p>
            <a:r>
              <a:rPr lang="en-AU" sz="3800" b="1" kern="1200" dirty="0">
                <a:solidFill>
                  <a:schemeClr val="bg1"/>
                </a:solidFill>
                <a:latin typeface="+mj-lt"/>
                <a:ea typeface="+mn-ea"/>
                <a:cs typeface="+mn-cs"/>
              </a:rPr>
              <a:t>Thank you</a:t>
            </a:r>
          </a:p>
        </p:txBody>
      </p:sp>
      <p:sp>
        <p:nvSpPr>
          <p:cNvPr id="79" name="Text Placeholder 135">
            <a:extLst>
              <a:ext uri="{FF2B5EF4-FFF2-40B4-BE49-F238E27FC236}">
                <a16:creationId xmlns:a16="http://schemas.microsoft.com/office/drawing/2014/main" id="{E87707C1-F769-4D39-9A1C-1D073FF6F9C3}"/>
              </a:ext>
            </a:extLst>
          </p:cNvPr>
          <p:cNvSpPr>
            <a:spLocks noGrp="1"/>
          </p:cNvSpPr>
          <p:nvPr>
            <p:ph type="body" sz="quarter" idx="16" hasCustomPrompt="1"/>
          </p:nvPr>
        </p:nvSpPr>
        <p:spPr>
          <a:xfrm>
            <a:off x="567867"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80" name="Text Placeholder 140">
            <a:extLst>
              <a:ext uri="{FF2B5EF4-FFF2-40B4-BE49-F238E27FC236}">
                <a16:creationId xmlns:a16="http://schemas.microsoft.com/office/drawing/2014/main" id="{53B70884-5EDB-4D16-B565-71037E500B36}"/>
              </a:ext>
            </a:extLst>
          </p:cNvPr>
          <p:cNvSpPr>
            <a:spLocks noGrp="1"/>
          </p:cNvSpPr>
          <p:nvPr>
            <p:ph type="body" sz="quarter" idx="17" hasCustomPrompt="1"/>
          </p:nvPr>
        </p:nvSpPr>
        <p:spPr>
          <a:xfrm>
            <a:off x="487475" y="5394944"/>
            <a:ext cx="357915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81" name="Group 4">
            <a:extLst>
              <a:ext uri="{FF2B5EF4-FFF2-40B4-BE49-F238E27FC236}">
                <a16:creationId xmlns:a16="http://schemas.microsoft.com/office/drawing/2014/main" id="{73D7045A-1CF1-44F6-8E2E-B9405FED9E2F}"/>
              </a:ext>
            </a:extLst>
          </p:cNvPr>
          <p:cNvGrpSpPr>
            <a:grpSpLocks noChangeAspect="1"/>
          </p:cNvGrpSpPr>
          <p:nvPr userDrawn="1"/>
        </p:nvGrpSpPr>
        <p:grpSpPr bwMode="auto">
          <a:xfrm>
            <a:off x="421066" y="453777"/>
            <a:ext cx="1662286" cy="1666547"/>
            <a:chOff x="2864" y="1181"/>
            <a:chExt cx="1952" cy="1957"/>
          </a:xfrm>
        </p:grpSpPr>
        <p:sp>
          <p:nvSpPr>
            <p:cNvPr id="82" name="AutoShape 3">
              <a:extLst>
                <a:ext uri="{FF2B5EF4-FFF2-40B4-BE49-F238E27FC236}">
                  <a16:creationId xmlns:a16="http://schemas.microsoft.com/office/drawing/2014/main" id="{04BEA57A-8E7B-4E24-BE7A-E0AADB5DBA8D}"/>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3" name="Rectangle 5">
              <a:extLst>
                <a:ext uri="{FF2B5EF4-FFF2-40B4-BE49-F238E27FC236}">
                  <a16:creationId xmlns:a16="http://schemas.microsoft.com/office/drawing/2014/main" id="{EFF044F0-4B98-4888-9641-C41102F0A95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4" name="Freeform 6">
              <a:extLst>
                <a:ext uri="{FF2B5EF4-FFF2-40B4-BE49-F238E27FC236}">
                  <a16:creationId xmlns:a16="http://schemas.microsoft.com/office/drawing/2014/main" id="{A4F2A23F-5984-4111-AD9E-E3082188120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5" name="Freeform 7">
              <a:extLst>
                <a:ext uri="{FF2B5EF4-FFF2-40B4-BE49-F238E27FC236}">
                  <a16:creationId xmlns:a16="http://schemas.microsoft.com/office/drawing/2014/main" id="{B3AE443D-FE04-4EDC-80FC-B314325A12E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6" name="Freeform 8">
              <a:extLst>
                <a:ext uri="{FF2B5EF4-FFF2-40B4-BE49-F238E27FC236}">
                  <a16:creationId xmlns:a16="http://schemas.microsoft.com/office/drawing/2014/main" id="{79C7F0E7-88D6-4E4A-A312-AE6964CBA488}"/>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7" name="Freeform 9">
              <a:extLst>
                <a:ext uri="{FF2B5EF4-FFF2-40B4-BE49-F238E27FC236}">
                  <a16:creationId xmlns:a16="http://schemas.microsoft.com/office/drawing/2014/main" id="{F73247B3-9572-4E50-A9F9-D9B42DC0DF3B}"/>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8" name="Freeform 10">
              <a:extLst>
                <a:ext uri="{FF2B5EF4-FFF2-40B4-BE49-F238E27FC236}">
                  <a16:creationId xmlns:a16="http://schemas.microsoft.com/office/drawing/2014/main" id="{3259D609-76D9-45D0-B15F-0FA397DBBFF6}"/>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9" name="Freeform 11">
              <a:extLst>
                <a:ext uri="{FF2B5EF4-FFF2-40B4-BE49-F238E27FC236}">
                  <a16:creationId xmlns:a16="http://schemas.microsoft.com/office/drawing/2014/main" id="{5C2E2C7F-FF30-4A56-8534-D9965DD5E05F}"/>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0" name="Freeform 12">
              <a:extLst>
                <a:ext uri="{FF2B5EF4-FFF2-40B4-BE49-F238E27FC236}">
                  <a16:creationId xmlns:a16="http://schemas.microsoft.com/office/drawing/2014/main" id="{F687FBAE-B910-4327-B1A4-6FD6E81AB0D3}"/>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1" name="Freeform 13">
              <a:extLst>
                <a:ext uri="{FF2B5EF4-FFF2-40B4-BE49-F238E27FC236}">
                  <a16:creationId xmlns:a16="http://schemas.microsoft.com/office/drawing/2014/main" id="{1B1BC6E6-2BD9-4CA8-AD54-CC72783F8C6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2" name="Freeform 14">
              <a:extLst>
                <a:ext uri="{FF2B5EF4-FFF2-40B4-BE49-F238E27FC236}">
                  <a16:creationId xmlns:a16="http://schemas.microsoft.com/office/drawing/2014/main" id="{0CDCD004-D1EF-443A-A818-883EEB3F37FA}"/>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3" name="Freeform 15">
              <a:extLst>
                <a:ext uri="{FF2B5EF4-FFF2-40B4-BE49-F238E27FC236}">
                  <a16:creationId xmlns:a16="http://schemas.microsoft.com/office/drawing/2014/main" id="{1E965659-AF38-4929-8B73-B87840A6AF6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4" name="Freeform 16">
              <a:extLst>
                <a:ext uri="{FF2B5EF4-FFF2-40B4-BE49-F238E27FC236}">
                  <a16:creationId xmlns:a16="http://schemas.microsoft.com/office/drawing/2014/main" id="{A3D4EF62-702A-477E-B94D-96320B008A1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5" name="Freeform 17">
              <a:extLst>
                <a:ext uri="{FF2B5EF4-FFF2-40B4-BE49-F238E27FC236}">
                  <a16:creationId xmlns:a16="http://schemas.microsoft.com/office/drawing/2014/main" id="{27C56C97-AC3A-4214-A776-9FF21C875E93}"/>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6" name="Freeform 18">
              <a:extLst>
                <a:ext uri="{FF2B5EF4-FFF2-40B4-BE49-F238E27FC236}">
                  <a16:creationId xmlns:a16="http://schemas.microsoft.com/office/drawing/2014/main" id="{E9D54D47-364F-4F9A-BAE3-C930CC7651D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7" name="Freeform 19">
              <a:extLst>
                <a:ext uri="{FF2B5EF4-FFF2-40B4-BE49-F238E27FC236}">
                  <a16:creationId xmlns:a16="http://schemas.microsoft.com/office/drawing/2014/main" id="{0D8D1571-B8DF-4AF6-B70F-82B9CB7139B2}"/>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8" name="Freeform 20">
              <a:extLst>
                <a:ext uri="{FF2B5EF4-FFF2-40B4-BE49-F238E27FC236}">
                  <a16:creationId xmlns:a16="http://schemas.microsoft.com/office/drawing/2014/main" id="{FFFA97D6-566E-417D-A763-A6F698AD3F37}"/>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9" name="Rectangle 21">
              <a:extLst>
                <a:ext uri="{FF2B5EF4-FFF2-40B4-BE49-F238E27FC236}">
                  <a16:creationId xmlns:a16="http://schemas.microsoft.com/office/drawing/2014/main" id="{D26DF387-B00F-4137-B22B-FFA49E082536}"/>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0" name="Freeform 22">
              <a:extLst>
                <a:ext uri="{FF2B5EF4-FFF2-40B4-BE49-F238E27FC236}">
                  <a16:creationId xmlns:a16="http://schemas.microsoft.com/office/drawing/2014/main" id="{3DB8FBAB-4331-4D07-A90E-A7D5F0A46FD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1" name="Freeform 23">
              <a:extLst>
                <a:ext uri="{FF2B5EF4-FFF2-40B4-BE49-F238E27FC236}">
                  <a16:creationId xmlns:a16="http://schemas.microsoft.com/office/drawing/2014/main" id="{2F259DE1-FFBE-4450-A752-4EC257B5130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2" name="Freeform 24">
              <a:extLst>
                <a:ext uri="{FF2B5EF4-FFF2-40B4-BE49-F238E27FC236}">
                  <a16:creationId xmlns:a16="http://schemas.microsoft.com/office/drawing/2014/main" id="{A32957BA-13D6-4ED9-977D-0C89E970E0B2}"/>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3" name="Freeform 25">
              <a:extLst>
                <a:ext uri="{FF2B5EF4-FFF2-40B4-BE49-F238E27FC236}">
                  <a16:creationId xmlns:a16="http://schemas.microsoft.com/office/drawing/2014/main" id="{B5BFEAC1-4E37-49A2-B67D-2BC8D109AFCF}"/>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4" name="Freeform 26">
              <a:extLst>
                <a:ext uri="{FF2B5EF4-FFF2-40B4-BE49-F238E27FC236}">
                  <a16:creationId xmlns:a16="http://schemas.microsoft.com/office/drawing/2014/main" id="{788C1048-9836-47D1-BF7E-9959787A634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5" name="Freeform 27">
              <a:extLst>
                <a:ext uri="{FF2B5EF4-FFF2-40B4-BE49-F238E27FC236}">
                  <a16:creationId xmlns:a16="http://schemas.microsoft.com/office/drawing/2014/main" id="{C494BEF8-5481-49D8-A1DB-26A618F8D74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6" name="Freeform 28">
              <a:extLst>
                <a:ext uri="{FF2B5EF4-FFF2-40B4-BE49-F238E27FC236}">
                  <a16:creationId xmlns:a16="http://schemas.microsoft.com/office/drawing/2014/main" id="{FF78676F-BD80-4152-AF8A-17C051377F0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7" name="Freeform 29">
              <a:extLst>
                <a:ext uri="{FF2B5EF4-FFF2-40B4-BE49-F238E27FC236}">
                  <a16:creationId xmlns:a16="http://schemas.microsoft.com/office/drawing/2014/main" id="{A9BCBAEE-0E8B-4E88-B3AB-F4B67DAC3154}"/>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8" name="Freeform 30">
              <a:extLst>
                <a:ext uri="{FF2B5EF4-FFF2-40B4-BE49-F238E27FC236}">
                  <a16:creationId xmlns:a16="http://schemas.microsoft.com/office/drawing/2014/main" id="{0491E6F5-E006-496A-9B9D-6B4FD0E3CBAC}"/>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9" name="Freeform 31">
              <a:extLst>
                <a:ext uri="{FF2B5EF4-FFF2-40B4-BE49-F238E27FC236}">
                  <a16:creationId xmlns:a16="http://schemas.microsoft.com/office/drawing/2014/main" id="{7CEC1DFB-4708-49E7-81F5-C199ABD915A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0" name="Freeform 32">
              <a:extLst>
                <a:ext uri="{FF2B5EF4-FFF2-40B4-BE49-F238E27FC236}">
                  <a16:creationId xmlns:a16="http://schemas.microsoft.com/office/drawing/2014/main" id="{EA921ED2-8301-42A8-A841-5319A0E91E07}"/>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1" name="Freeform 34">
              <a:extLst>
                <a:ext uri="{FF2B5EF4-FFF2-40B4-BE49-F238E27FC236}">
                  <a16:creationId xmlns:a16="http://schemas.microsoft.com/office/drawing/2014/main" id="{8E486F39-3893-4DC2-838D-2B51F0E74199}"/>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2" name="Freeform 35">
              <a:extLst>
                <a:ext uri="{FF2B5EF4-FFF2-40B4-BE49-F238E27FC236}">
                  <a16:creationId xmlns:a16="http://schemas.microsoft.com/office/drawing/2014/main" id="{CB2A0A8E-24F6-45A5-A95A-481A46553863}"/>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3" name="Freeform 36">
              <a:extLst>
                <a:ext uri="{FF2B5EF4-FFF2-40B4-BE49-F238E27FC236}">
                  <a16:creationId xmlns:a16="http://schemas.microsoft.com/office/drawing/2014/main" id="{04341E2F-C06C-4F36-8B74-BB7BF852FC14}"/>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4" name="Freeform 37">
              <a:extLst>
                <a:ext uri="{FF2B5EF4-FFF2-40B4-BE49-F238E27FC236}">
                  <a16:creationId xmlns:a16="http://schemas.microsoft.com/office/drawing/2014/main" id="{388F3EB0-17D8-4898-B8B9-58FD6F76CB30}"/>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5" name="Freeform 38">
              <a:extLst>
                <a:ext uri="{FF2B5EF4-FFF2-40B4-BE49-F238E27FC236}">
                  <a16:creationId xmlns:a16="http://schemas.microsoft.com/office/drawing/2014/main" id="{37E8FFD8-89F7-4657-9947-47E219EAFC7A}"/>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6" name="Freeform 39">
              <a:extLst>
                <a:ext uri="{FF2B5EF4-FFF2-40B4-BE49-F238E27FC236}">
                  <a16:creationId xmlns:a16="http://schemas.microsoft.com/office/drawing/2014/main" id="{23962857-2355-43B5-BA46-7156E544AED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7" name="Freeform 40">
              <a:extLst>
                <a:ext uri="{FF2B5EF4-FFF2-40B4-BE49-F238E27FC236}">
                  <a16:creationId xmlns:a16="http://schemas.microsoft.com/office/drawing/2014/main" id="{C0C7C601-CD63-4A4C-987C-7C70F465AB10}"/>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8" name="Freeform 41">
              <a:extLst>
                <a:ext uri="{FF2B5EF4-FFF2-40B4-BE49-F238E27FC236}">
                  <a16:creationId xmlns:a16="http://schemas.microsoft.com/office/drawing/2014/main" id="{58E2A667-5C9E-492E-88B9-428AE35876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9" name="Freeform 42">
              <a:extLst>
                <a:ext uri="{FF2B5EF4-FFF2-40B4-BE49-F238E27FC236}">
                  <a16:creationId xmlns:a16="http://schemas.microsoft.com/office/drawing/2014/main" id="{72A6983F-C2E1-40AE-B7C0-E427349DC59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0" name="Freeform 43">
              <a:extLst>
                <a:ext uri="{FF2B5EF4-FFF2-40B4-BE49-F238E27FC236}">
                  <a16:creationId xmlns:a16="http://schemas.microsoft.com/office/drawing/2014/main" id="{6CCF0988-C833-445A-94CB-07EF590C3465}"/>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1" name="Freeform 44">
              <a:extLst>
                <a:ext uri="{FF2B5EF4-FFF2-40B4-BE49-F238E27FC236}">
                  <a16:creationId xmlns:a16="http://schemas.microsoft.com/office/drawing/2014/main" id="{3A188AE4-9B9C-4C34-9F86-AF304C285083}"/>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2" name="Freeform 45">
              <a:extLst>
                <a:ext uri="{FF2B5EF4-FFF2-40B4-BE49-F238E27FC236}">
                  <a16:creationId xmlns:a16="http://schemas.microsoft.com/office/drawing/2014/main" id="{A89453D6-85C4-4E2D-8FA0-72A14EA515FA}"/>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3" name="Freeform 46">
              <a:extLst>
                <a:ext uri="{FF2B5EF4-FFF2-40B4-BE49-F238E27FC236}">
                  <a16:creationId xmlns:a16="http://schemas.microsoft.com/office/drawing/2014/main" id="{BD6BC0F7-C21F-400B-9ED4-BF35CE7FED3E}"/>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4" name="Freeform 47">
              <a:extLst>
                <a:ext uri="{FF2B5EF4-FFF2-40B4-BE49-F238E27FC236}">
                  <a16:creationId xmlns:a16="http://schemas.microsoft.com/office/drawing/2014/main" id="{0B5CBA8E-8322-4660-BE10-0D7C40BBF53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5" name="Freeform 48">
              <a:extLst>
                <a:ext uri="{FF2B5EF4-FFF2-40B4-BE49-F238E27FC236}">
                  <a16:creationId xmlns:a16="http://schemas.microsoft.com/office/drawing/2014/main" id="{DEB21783-D296-4A05-BE34-BFE7D5553CE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6" name="Freeform 49">
              <a:extLst>
                <a:ext uri="{FF2B5EF4-FFF2-40B4-BE49-F238E27FC236}">
                  <a16:creationId xmlns:a16="http://schemas.microsoft.com/office/drawing/2014/main" id="{18535967-D3E3-48C2-A56E-FAB7015A900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7" name="Freeform 50">
              <a:extLst>
                <a:ext uri="{FF2B5EF4-FFF2-40B4-BE49-F238E27FC236}">
                  <a16:creationId xmlns:a16="http://schemas.microsoft.com/office/drawing/2014/main" id="{F0D8AE3F-FC91-4265-87AE-A22989B4E4B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8" name="Freeform 51">
              <a:extLst>
                <a:ext uri="{FF2B5EF4-FFF2-40B4-BE49-F238E27FC236}">
                  <a16:creationId xmlns:a16="http://schemas.microsoft.com/office/drawing/2014/main" id="{CB3036C3-8B8F-466E-A40B-9F31B9B5391E}"/>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9" name="Freeform 52">
              <a:extLst>
                <a:ext uri="{FF2B5EF4-FFF2-40B4-BE49-F238E27FC236}">
                  <a16:creationId xmlns:a16="http://schemas.microsoft.com/office/drawing/2014/main" id="{51B64F91-1250-42C8-B692-DBEE837B5E20}"/>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0" name="Freeform 53">
              <a:extLst>
                <a:ext uri="{FF2B5EF4-FFF2-40B4-BE49-F238E27FC236}">
                  <a16:creationId xmlns:a16="http://schemas.microsoft.com/office/drawing/2014/main" id="{7A5E8821-26A6-4A47-9441-123CB1CD9DA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1" name="Freeform 54">
              <a:extLst>
                <a:ext uri="{FF2B5EF4-FFF2-40B4-BE49-F238E27FC236}">
                  <a16:creationId xmlns:a16="http://schemas.microsoft.com/office/drawing/2014/main" id="{C9AD4000-AE32-4994-A808-D65FCD6671F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2" name="Freeform 55">
              <a:extLst>
                <a:ext uri="{FF2B5EF4-FFF2-40B4-BE49-F238E27FC236}">
                  <a16:creationId xmlns:a16="http://schemas.microsoft.com/office/drawing/2014/main" id="{A73E2B1C-573F-4515-B15A-5415B63E2C49}"/>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3" name="Freeform 56">
              <a:extLst>
                <a:ext uri="{FF2B5EF4-FFF2-40B4-BE49-F238E27FC236}">
                  <a16:creationId xmlns:a16="http://schemas.microsoft.com/office/drawing/2014/main" id="{8B4526F5-E3C2-477E-A9BA-5C3B9B1BFF68}"/>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4" name="Freeform 57">
              <a:extLst>
                <a:ext uri="{FF2B5EF4-FFF2-40B4-BE49-F238E27FC236}">
                  <a16:creationId xmlns:a16="http://schemas.microsoft.com/office/drawing/2014/main" id="{E6C1F2F2-0690-4896-8B3E-7E5711AE7023}"/>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5" name="Freeform 58">
              <a:extLst>
                <a:ext uri="{FF2B5EF4-FFF2-40B4-BE49-F238E27FC236}">
                  <a16:creationId xmlns:a16="http://schemas.microsoft.com/office/drawing/2014/main" id="{2644BE99-447A-436A-ABB5-29D00547F7E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6" name="Freeform 59">
              <a:extLst>
                <a:ext uri="{FF2B5EF4-FFF2-40B4-BE49-F238E27FC236}">
                  <a16:creationId xmlns:a16="http://schemas.microsoft.com/office/drawing/2014/main" id="{6B5285F8-7FA1-4849-9832-32B623D59C2F}"/>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8" name="Freeform 60">
              <a:extLst>
                <a:ext uri="{FF2B5EF4-FFF2-40B4-BE49-F238E27FC236}">
                  <a16:creationId xmlns:a16="http://schemas.microsoft.com/office/drawing/2014/main" id="{F258FBFF-3560-4321-9C39-990AB7BA50F6}"/>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0" name="Freeform 61">
              <a:extLst>
                <a:ext uri="{FF2B5EF4-FFF2-40B4-BE49-F238E27FC236}">
                  <a16:creationId xmlns:a16="http://schemas.microsoft.com/office/drawing/2014/main" id="{9543B324-060D-43F0-A83B-E3C6BBB4ABA6}"/>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1" name="Freeform 62">
              <a:extLst>
                <a:ext uri="{FF2B5EF4-FFF2-40B4-BE49-F238E27FC236}">
                  <a16:creationId xmlns:a16="http://schemas.microsoft.com/office/drawing/2014/main" id="{487AEC3D-AFC0-4B04-BCF3-E63D6E8C824C}"/>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192" name="Picture Placeholder 191">
            <a:extLst>
              <a:ext uri="{FF2B5EF4-FFF2-40B4-BE49-F238E27FC236}">
                <a16:creationId xmlns:a16="http://schemas.microsoft.com/office/drawing/2014/main" id="{B93F5C33-3854-4C6B-9539-F8B8FD2316AC}"/>
              </a:ext>
            </a:extLst>
          </p:cNvPr>
          <p:cNvSpPr>
            <a:spLocks noGrp="1"/>
          </p:cNvSpPr>
          <p:nvPr>
            <p:ph type="pic" sz="quarter" idx="18"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1245463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C5FD4-26B4-4C9F-9FC8-80D375B3C3A3}"/>
              </a:ext>
            </a:extLst>
          </p:cNvPr>
          <p:cNvSpPr>
            <a:spLocks noGrp="1"/>
          </p:cNvSpPr>
          <p:nvPr>
            <p:ph type="sldNum" sz="quarter" idx="12"/>
          </p:nvPr>
        </p:nvSpPr>
        <p:spPr/>
        <p:txBody>
          <a:bodyPr/>
          <a:lstStyle/>
          <a:p>
            <a:fld id="{DC22DD25-61AE-413C-B4D2-EF2365C9B2E1}" type="slidenum">
              <a:rPr lang="en-AU" smtClean="0"/>
              <a:t>‹#›</a:t>
            </a:fld>
            <a:endParaRPr lang="en-AU"/>
          </a:p>
        </p:txBody>
      </p:sp>
      <p:sp>
        <p:nvSpPr>
          <p:cNvPr id="2" name="Title 1">
            <a:extLst>
              <a:ext uri="{FF2B5EF4-FFF2-40B4-BE49-F238E27FC236}">
                <a16:creationId xmlns:a16="http://schemas.microsoft.com/office/drawing/2014/main" id="{87670B07-410E-4D96-88F0-B617572F9BF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89716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8" name="Google Shape;58;p14"/>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62416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6538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0" y="41267"/>
            <a:ext cx="914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86671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0" y="41267"/>
            <a:ext cx="914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3304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0" y="41267"/>
            <a:ext cx="914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55997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20919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 name="Google Shape;81;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64699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21"/>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7" name="Google Shape;87;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95970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46897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3" name="Google Shape;93;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4" name="Google Shape;94;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8003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3735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623888" y="1709739"/>
            <a:ext cx="7886700" cy="2852737"/>
          </a:xfrm>
          <a:prstGeom prst="rect">
            <a:avLst/>
          </a:prstGeom>
        </p:spPr>
        <p:txBody>
          <a:bodyPr anchor="b">
            <a:normAutofit/>
          </a:bodyPr>
          <a:lstStyle>
            <a:lvl1pPr>
              <a:defRPr sz="3600">
                <a:solidFill>
                  <a:srgbClr val="0033A0"/>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623888" y="4589464"/>
            <a:ext cx="7886700" cy="1500187"/>
          </a:xfrm>
          <a:prstGeom prst="rect">
            <a:avLst/>
          </a:prstGeom>
        </p:spPr>
        <p:txBody>
          <a:bodyPr>
            <a:normAutofit/>
          </a:bodyPr>
          <a:lstStyle>
            <a:lvl1pPr marL="0" indent="0">
              <a:buNone/>
              <a:defRPr sz="1800" i="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91738" y="6294329"/>
            <a:ext cx="1360524" cy="412808"/>
          </a:xfrm>
          <a:prstGeom prst="rect">
            <a:avLst/>
          </a:prstGeom>
        </p:spPr>
      </p:pic>
    </p:spTree>
    <p:extLst>
      <p:ext uri="{BB962C8B-B14F-4D97-AF65-F5344CB8AC3E}">
        <p14:creationId xmlns:p14="http://schemas.microsoft.com/office/powerpoint/2010/main" val="58285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BLE OF 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91738" y="6294330"/>
            <a:ext cx="1360524"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629842" y="2291939"/>
            <a:ext cx="3868340"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4629150" y="2291939"/>
            <a:ext cx="3887391"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628650" y="365126"/>
            <a:ext cx="7886700" cy="1325563"/>
          </a:xfrm>
          <a:prstGeom prst="rect">
            <a:avLst/>
          </a:prstGeo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150967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705" r:id="rId8"/>
    <p:sldLayoutId id="214748370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1273572" y="395066"/>
            <a:ext cx="7520001" cy="887360"/>
          </a:xfrm>
          <a:prstGeom prst="rect">
            <a:avLst/>
          </a:prstGeom>
        </p:spPr>
        <p:txBody>
          <a:bodyPr vert="horz" lIns="91440" tIns="45720" rIns="91440" bIns="45720" rtlCol="0" anchor="b"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326571" y="1532415"/>
            <a:ext cx="8467006" cy="4376944"/>
          </a:xfrm>
          <a:prstGeom prst="rect">
            <a:avLst/>
          </a:prstGeom>
        </p:spPr>
        <p:txBody>
          <a:bodyPr vert="horz" lIns="91440" tIns="45720" rIns="91440" bIns="4572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4" name="Date Placeholder 3">
            <a:extLst>
              <a:ext uri="{FF2B5EF4-FFF2-40B4-BE49-F238E27FC236}">
                <a16:creationId xmlns:a16="http://schemas.microsoft.com/office/drawing/2014/main" id="{A76D8956-3042-4F51-A765-52197DEBA845}"/>
              </a:ext>
            </a:extLst>
          </p:cNvPr>
          <p:cNvSpPr>
            <a:spLocks noGrp="1"/>
          </p:cNvSpPr>
          <p:nvPr>
            <p:ph type="dt" sz="half" idx="2"/>
          </p:nvPr>
        </p:nvSpPr>
        <p:spPr>
          <a:xfrm>
            <a:off x="6309737" y="6172508"/>
            <a:ext cx="1863000" cy="365125"/>
          </a:xfrm>
          <a:prstGeom prst="rect">
            <a:avLst/>
          </a:prstGeom>
        </p:spPr>
        <p:txBody>
          <a:bodyPr vert="horz" lIns="91440" tIns="45720" rIns="91440" bIns="45720" rtlCol="0" anchor="ctr"/>
          <a:lstStyle>
            <a:lvl1pPr algn="l">
              <a:defRPr sz="1200">
                <a:solidFill>
                  <a:schemeClr val="tx1"/>
                </a:solidFill>
              </a:defRPr>
            </a:lvl1pPr>
          </a:lstStyle>
          <a:p>
            <a:fld id="{15C1EA3C-26E9-4B87-838B-C7B127160328}" type="datetime1">
              <a:rPr lang="en-AU" noProof="0" smtClean="0"/>
              <a:t>5/11/2020</a:t>
            </a:fld>
            <a:endParaRPr lang="en-AU" noProof="0" dirty="0"/>
          </a:p>
        </p:txBody>
      </p:sp>
      <p:sp>
        <p:nvSpPr>
          <p:cNvPr id="5" name="Footer Placeholder 4">
            <a:extLst>
              <a:ext uri="{FF2B5EF4-FFF2-40B4-BE49-F238E27FC236}">
                <a16:creationId xmlns:a16="http://schemas.microsoft.com/office/drawing/2014/main" id="{2B9DE430-5DBA-4DE1-9C36-C5FAED4EAF10}"/>
              </a:ext>
            </a:extLst>
          </p:cNvPr>
          <p:cNvSpPr>
            <a:spLocks noGrp="1"/>
          </p:cNvSpPr>
          <p:nvPr>
            <p:ph type="ftr" sz="quarter" idx="3"/>
          </p:nvPr>
        </p:nvSpPr>
        <p:spPr>
          <a:xfrm>
            <a:off x="326571" y="6172508"/>
            <a:ext cx="5935855" cy="365125"/>
          </a:xfrm>
          <a:prstGeom prst="rect">
            <a:avLst/>
          </a:prstGeom>
        </p:spPr>
        <p:txBody>
          <a:bodyPr vert="horz" lIns="91440" tIns="45720" rIns="91440" bIns="45720" rtlCol="0" anchor="ctr"/>
          <a:lstStyle>
            <a:lvl1pPr algn="l">
              <a:defRPr sz="1200">
                <a:solidFill>
                  <a:schemeClr val="tx1"/>
                </a:solidFill>
              </a:defRPr>
            </a:lvl1pPr>
          </a:lstStyle>
          <a:p>
            <a:endParaRPr lang="en-AU" noProof="0" dirty="0"/>
          </a:p>
        </p:txBody>
      </p:sp>
      <p:sp>
        <p:nvSpPr>
          <p:cNvPr id="6" name="Slide Number Placeholder 5">
            <a:extLst>
              <a:ext uri="{FF2B5EF4-FFF2-40B4-BE49-F238E27FC236}">
                <a16:creationId xmlns:a16="http://schemas.microsoft.com/office/drawing/2014/main" id="{DD42F550-8FDF-4424-AA18-C4563333340E}"/>
              </a:ext>
            </a:extLst>
          </p:cNvPr>
          <p:cNvSpPr>
            <a:spLocks noGrp="1"/>
          </p:cNvSpPr>
          <p:nvPr>
            <p:ph type="sldNum" sz="quarter" idx="4"/>
          </p:nvPr>
        </p:nvSpPr>
        <p:spPr>
          <a:xfrm>
            <a:off x="8220048" y="6172508"/>
            <a:ext cx="565261" cy="365125"/>
          </a:xfrm>
          <a:prstGeom prst="rect">
            <a:avLst/>
          </a:prstGeom>
        </p:spPr>
        <p:txBody>
          <a:bodyPr vert="horz" lIns="91440" tIns="45720" rIns="0" bIns="45720" rtlCol="0" anchor="ctr"/>
          <a:lstStyle>
            <a:lvl1pPr algn="r">
              <a:defRPr sz="1200">
                <a:solidFill>
                  <a:schemeClr val="tx1"/>
                </a:solidFill>
              </a:defRPr>
            </a:lvl1pPr>
          </a:lstStyle>
          <a:p>
            <a:fld id="{DC22DD25-61AE-413C-B4D2-EF2365C9B2E1}" type="slidenum">
              <a:rPr lang="en-AU" noProof="0" smtClean="0"/>
              <a:pPr/>
              <a:t>‹#›</a:t>
            </a:fld>
            <a:endParaRPr lang="en-AU" noProof="0" dirty="0"/>
          </a:p>
        </p:txBody>
      </p:sp>
      <p:grpSp>
        <p:nvGrpSpPr>
          <p:cNvPr id="243" name="Group 4">
            <a:extLst>
              <a:ext uri="{FF2B5EF4-FFF2-40B4-BE49-F238E27FC236}">
                <a16:creationId xmlns:a16="http://schemas.microsoft.com/office/drawing/2014/main" id="{10B109AB-C874-4A80-A1E4-F3A3AC0E4493}"/>
              </a:ext>
            </a:extLst>
          </p:cNvPr>
          <p:cNvGrpSpPr>
            <a:grpSpLocks noChangeAspect="1"/>
          </p:cNvGrpSpPr>
          <p:nvPr userDrawn="1"/>
        </p:nvGrpSpPr>
        <p:grpSpPr bwMode="auto">
          <a:xfrm>
            <a:off x="423071" y="432000"/>
            <a:ext cx="718160" cy="720000"/>
            <a:chOff x="2864" y="1181"/>
            <a:chExt cx="1952" cy="1957"/>
          </a:xfrm>
        </p:grpSpPr>
        <p:sp>
          <p:nvSpPr>
            <p:cNvPr id="244" name="AutoShape 3">
              <a:extLst>
                <a:ext uri="{FF2B5EF4-FFF2-40B4-BE49-F238E27FC236}">
                  <a16:creationId xmlns:a16="http://schemas.microsoft.com/office/drawing/2014/main" id="{7EB6AC4B-8B74-448B-AA29-8C83B2CD6BD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5" name="Rectangle 5">
              <a:extLst>
                <a:ext uri="{FF2B5EF4-FFF2-40B4-BE49-F238E27FC236}">
                  <a16:creationId xmlns:a16="http://schemas.microsoft.com/office/drawing/2014/main" id="{818B5319-6FEE-4850-89C9-467814391D61}"/>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6" name="Freeform 6">
              <a:extLst>
                <a:ext uri="{FF2B5EF4-FFF2-40B4-BE49-F238E27FC236}">
                  <a16:creationId xmlns:a16="http://schemas.microsoft.com/office/drawing/2014/main" id="{0AF01425-EE43-40DE-957E-6EC99E388036}"/>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7" name="Freeform 7">
              <a:extLst>
                <a:ext uri="{FF2B5EF4-FFF2-40B4-BE49-F238E27FC236}">
                  <a16:creationId xmlns:a16="http://schemas.microsoft.com/office/drawing/2014/main" id="{AD36EF20-735B-4B32-97EA-92986DF06D97}"/>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8" name="Freeform 8">
              <a:extLst>
                <a:ext uri="{FF2B5EF4-FFF2-40B4-BE49-F238E27FC236}">
                  <a16:creationId xmlns:a16="http://schemas.microsoft.com/office/drawing/2014/main" id="{CE12F0BB-70E6-459F-A657-3727377649B0}"/>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9" name="Freeform 9">
              <a:extLst>
                <a:ext uri="{FF2B5EF4-FFF2-40B4-BE49-F238E27FC236}">
                  <a16:creationId xmlns:a16="http://schemas.microsoft.com/office/drawing/2014/main" id="{4DEA87C4-A8B0-4BAB-B44D-7553C0C5EE09}"/>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0" name="Freeform 10">
              <a:extLst>
                <a:ext uri="{FF2B5EF4-FFF2-40B4-BE49-F238E27FC236}">
                  <a16:creationId xmlns:a16="http://schemas.microsoft.com/office/drawing/2014/main" id="{3B2109E3-4D96-46F3-80CA-36C469DBAFB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1" name="Freeform 11">
              <a:extLst>
                <a:ext uri="{FF2B5EF4-FFF2-40B4-BE49-F238E27FC236}">
                  <a16:creationId xmlns:a16="http://schemas.microsoft.com/office/drawing/2014/main" id="{9A65ABD4-2F80-48ED-9586-996B6D4B2543}"/>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2" name="Freeform 12">
              <a:extLst>
                <a:ext uri="{FF2B5EF4-FFF2-40B4-BE49-F238E27FC236}">
                  <a16:creationId xmlns:a16="http://schemas.microsoft.com/office/drawing/2014/main" id="{010AD24B-1B5A-4AE2-88DA-B6DA4AE7F67C}"/>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3" name="Freeform 13">
              <a:extLst>
                <a:ext uri="{FF2B5EF4-FFF2-40B4-BE49-F238E27FC236}">
                  <a16:creationId xmlns:a16="http://schemas.microsoft.com/office/drawing/2014/main" id="{C26A18C3-B362-4583-899A-39A3B1FF6FD6}"/>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4" name="Freeform 14">
              <a:extLst>
                <a:ext uri="{FF2B5EF4-FFF2-40B4-BE49-F238E27FC236}">
                  <a16:creationId xmlns:a16="http://schemas.microsoft.com/office/drawing/2014/main" id="{75A20202-BC46-45E6-80A6-208C5A18708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5" name="Freeform 15">
              <a:extLst>
                <a:ext uri="{FF2B5EF4-FFF2-40B4-BE49-F238E27FC236}">
                  <a16:creationId xmlns:a16="http://schemas.microsoft.com/office/drawing/2014/main" id="{084CB548-6EDD-451D-86B2-60E12A8AFF9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6" name="Freeform 16">
              <a:extLst>
                <a:ext uri="{FF2B5EF4-FFF2-40B4-BE49-F238E27FC236}">
                  <a16:creationId xmlns:a16="http://schemas.microsoft.com/office/drawing/2014/main" id="{25F8FFA1-05FF-4B87-8A08-8F93112C093A}"/>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7" name="Freeform 17">
              <a:extLst>
                <a:ext uri="{FF2B5EF4-FFF2-40B4-BE49-F238E27FC236}">
                  <a16:creationId xmlns:a16="http://schemas.microsoft.com/office/drawing/2014/main" id="{9DE83C18-5C9D-456C-BD2F-04E4DC7E824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8" name="Freeform 18">
              <a:extLst>
                <a:ext uri="{FF2B5EF4-FFF2-40B4-BE49-F238E27FC236}">
                  <a16:creationId xmlns:a16="http://schemas.microsoft.com/office/drawing/2014/main" id="{3D9729A0-7431-42D6-B3C0-A50B1F37BDC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9" name="Freeform 19">
              <a:extLst>
                <a:ext uri="{FF2B5EF4-FFF2-40B4-BE49-F238E27FC236}">
                  <a16:creationId xmlns:a16="http://schemas.microsoft.com/office/drawing/2014/main" id="{5B283A52-6ECA-44BC-88FB-D25C3551D64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0" name="Freeform 20">
              <a:extLst>
                <a:ext uri="{FF2B5EF4-FFF2-40B4-BE49-F238E27FC236}">
                  <a16:creationId xmlns:a16="http://schemas.microsoft.com/office/drawing/2014/main" id="{E8973538-4017-4AD4-9B9C-8299C4D413F4}"/>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1" name="Rectangle 21">
              <a:extLst>
                <a:ext uri="{FF2B5EF4-FFF2-40B4-BE49-F238E27FC236}">
                  <a16:creationId xmlns:a16="http://schemas.microsoft.com/office/drawing/2014/main" id="{ED45594E-FE63-4B02-8BFE-F27623E0059A}"/>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2" name="Freeform 22">
              <a:extLst>
                <a:ext uri="{FF2B5EF4-FFF2-40B4-BE49-F238E27FC236}">
                  <a16:creationId xmlns:a16="http://schemas.microsoft.com/office/drawing/2014/main" id="{032C4DC5-4FC3-4CD6-A5F9-D68CB605F2A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3" name="Freeform 23">
              <a:extLst>
                <a:ext uri="{FF2B5EF4-FFF2-40B4-BE49-F238E27FC236}">
                  <a16:creationId xmlns:a16="http://schemas.microsoft.com/office/drawing/2014/main" id="{FA4D9B53-5E07-4261-9BCE-D261EA4D5B0C}"/>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4" name="Freeform 24">
              <a:extLst>
                <a:ext uri="{FF2B5EF4-FFF2-40B4-BE49-F238E27FC236}">
                  <a16:creationId xmlns:a16="http://schemas.microsoft.com/office/drawing/2014/main" id="{41D3032E-CDEE-4628-97B5-20B5ED1619A5}"/>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5" name="Freeform 25">
              <a:extLst>
                <a:ext uri="{FF2B5EF4-FFF2-40B4-BE49-F238E27FC236}">
                  <a16:creationId xmlns:a16="http://schemas.microsoft.com/office/drawing/2014/main" id="{96C04E23-D084-4BA4-8698-55662D0C4A5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6" name="Freeform 26">
              <a:extLst>
                <a:ext uri="{FF2B5EF4-FFF2-40B4-BE49-F238E27FC236}">
                  <a16:creationId xmlns:a16="http://schemas.microsoft.com/office/drawing/2014/main" id="{2E873FF8-C701-4848-BB75-53E79F3F269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7" name="Freeform 27">
              <a:extLst>
                <a:ext uri="{FF2B5EF4-FFF2-40B4-BE49-F238E27FC236}">
                  <a16:creationId xmlns:a16="http://schemas.microsoft.com/office/drawing/2014/main" id="{99D61FDE-A0E9-4023-A115-06F59761AD7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8" name="Freeform 28">
              <a:extLst>
                <a:ext uri="{FF2B5EF4-FFF2-40B4-BE49-F238E27FC236}">
                  <a16:creationId xmlns:a16="http://schemas.microsoft.com/office/drawing/2014/main" id="{264E625C-71BF-42C5-8F97-A4540F0AEC6B}"/>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9" name="Freeform 29">
              <a:extLst>
                <a:ext uri="{FF2B5EF4-FFF2-40B4-BE49-F238E27FC236}">
                  <a16:creationId xmlns:a16="http://schemas.microsoft.com/office/drawing/2014/main" id="{7032F3D2-21E2-47FC-8661-70B84BBBF736}"/>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0" name="Freeform 30">
              <a:extLst>
                <a:ext uri="{FF2B5EF4-FFF2-40B4-BE49-F238E27FC236}">
                  <a16:creationId xmlns:a16="http://schemas.microsoft.com/office/drawing/2014/main" id="{1329B72A-6B21-4D5F-849C-463F7424A1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1" name="Freeform 31">
              <a:extLst>
                <a:ext uri="{FF2B5EF4-FFF2-40B4-BE49-F238E27FC236}">
                  <a16:creationId xmlns:a16="http://schemas.microsoft.com/office/drawing/2014/main" id="{0BC9B370-A036-4F47-80FB-6E5BAD85E56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2" name="Freeform 32">
              <a:extLst>
                <a:ext uri="{FF2B5EF4-FFF2-40B4-BE49-F238E27FC236}">
                  <a16:creationId xmlns:a16="http://schemas.microsoft.com/office/drawing/2014/main" id="{C0A6B761-41BA-40A1-8CBC-713E93EC603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3" name="Freeform 34">
              <a:extLst>
                <a:ext uri="{FF2B5EF4-FFF2-40B4-BE49-F238E27FC236}">
                  <a16:creationId xmlns:a16="http://schemas.microsoft.com/office/drawing/2014/main" id="{B0EA4F54-49D3-4BD7-B0DF-92223FBC50C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4" name="Freeform 35">
              <a:extLst>
                <a:ext uri="{FF2B5EF4-FFF2-40B4-BE49-F238E27FC236}">
                  <a16:creationId xmlns:a16="http://schemas.microsoft.com/office/drawing/2014/main" id="{FA09D9E7-91C1-4546-AB1F-C5CC560A0611}"/>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5" name="Freeform 36">
              <a:extLst>
                <a:ext uri="{FF2B5EF4-FFF2-40B4-BE49-F238E27FC236}">
                  <a16:creationId xmlns:a16="http://schemas.microsoft.com/office/drawing/2014/main" id="{3ED3064C-75FA-468D-8D31-882F4D58B4A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6" name="Freeform 37">
              <a:extLst>
                <a:ext uri="{FF2B5EF4-FFF2-40B4-BE49-F238E27FC236}">
                  <a16:creationId xmlns:a16="http://schemas.microsoft.com/office/drawing/2014/main" id="{68D220D6-C7AF-4B65-9BFC-883493F4D4F2}"/>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7" name="Freeform 38">
              <a:extLst>
                <a:ext uri="{FF2B5EF4-FFF2-40B4-BE49-F238E27FC236}">
                  <a16:creationId xmlns:a16="http://schemas.microsoft.com/office/drawing/2014/main" id="{E1290535-1314-49DF-9ABD-15513857C281}"/>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8" name="Freeform 39">
              <a:extLst>
                <a:ext uri="{FF2B5EF4-FFF2-40B4-BE49-F238E27FC236}">
                  <a16:creationId xmlns:a16="http://schemas.microsoft.com/office/drawing/2014/main" id="{AADFF7CD-8DC0-442C-82DD-99F07411D40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9" name="Freeform 40">
              <a:extLst>
                <a:ext uri="{FF2B5EF4-FFF2-40B4-BE49-F238E27FC236}">
                  <a16:creationId xmlns:a16="http://schemas.microsoft.com/office/drawing/2014/main" id="{C98D974F-651C-4B46-9D6B-C869F97AAF9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0" name="Freeform 41">
              <a:extLst>
                <a:ext uri="{FF2B5EF4-FFF2-40B4-BE49-F238E27FC236}">
                  <a16:creationId xmlns:a16="http://schemas.microsoft.com/office/drawing/2014/main" id="{F18AA89E-6D2F-49E9-AAB7-33D81C26A732}"/>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1" name="Freeform 42">
              <a:extLst>
                <a:ext uri="{FF2B5EF4-FFF2-40B4-BE49-F238E27FC236}">
                  <a16:creationId xmlns:a16="http://schemas.microsoft.com/office/drawing/2014/main" id="{643C4C7B-D3E8-400B-B938-BAC36EDF5E57}"/>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2" name="Freeform 43">
              <a:extLst>
                <a:ext uri="{FF2B5EF4-FFF2-40B4-BE49-F238E27FC236}">
                  <a16:creationId xmlns:a16="http://schemas.microsoft.com/office/drawing/2014/main" id="{39A39533-D4A2-4BBA-9B85-AABE37AF612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3" name="Freeform 44">
              <a:extLst>
                <a:ext uri="{FF2B5EF4-FFF2-40B4-BE49-F238E27FC236}">
                  <a16:creationId xmlns:a16="http://schemas.microsoft.com/office/drawing/2014/main" id="{336FF3A4-2A83-46B0-BAED-601F83C6A99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4" name="Freeform 45">
              <a:extLst>
                <a:ext uri="{FF2B5EF4-FFF2-40B4-BE49-F238E27FC236}">
                  <a16:creationId xmlns:a16="http://schemas.microsoft.com/office/drawing/2014/main" id="{5F03CB4B-F373-47A8-9A9D-149CBC4509E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5" name="Freeform 46">
              <a:extLst>
                <a:ext uri="{FF2B5EF4-FFF2-40B4-BE49-F238E27FC236}">
                  <a16:creationId xmlns:a16="http://schemas.microsoft.com/office/drawing/2014/main" id="{9AF231D7-96BB-4A58-98A9-9C38F6EBCAC4}"/>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6" name="Freeform 47">
              <a:extLst>
                <a:ext uri="{FF2B5EF4-FFF2-40B4-BE49-F238E27FC236}">
                  <a16:creationId xmlns:a16="http://schemas.microsoft.com/office/drawing/2014/main" id="{9699CB94-9797-4630-B9B1-00E1053B78A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7" name="Freeform 48">
              <a:extLst>
                <a:ext uri="{FF2B5EF4-FFF2-40B4-BE49-F238E27FC236}">
                  <a16:creationId xmlns:a16="http://schemas.microsoft.com/office/drawing/2014/main" id="{532904E0-BD95-47FE-8467-AFAEFC6AAB6C}"/>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8" name="Freeform 49">
              <a:extLst>
                <a:ext uri="{FF2B5EF4-FFF2-40B4-BE49-F238E27FC236}">
                  <a16:creationId xmlns:a16="http://schemas.microsoft.com/office/drawing/2014/main" id="{EE067328-8325-4EDC-9B0E-249D98AF2248}"/>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9" name="Freeform 50">
              <a:extLst>
                <a:ext uri="{FF2B5EF4-FFF2-40B4-BE49-F238E27FC236}">
                  <a16:creationId xmlns:a16="http://schemas.microsoft.com/office/drawing/2014/main" id="{FE6D58E0-3CBC-4EF2-8602-1F1443409E63}"/>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0" name="Freeform 51">
              <a:extLst>
                <a:ext uri="{FF2B5EF4-FFF2-40B4-BE49-F238E27FC236}">
                  <a16:creationId xmlns:a16="http://schemas.microsoft.com/office/drawing/2014/main" id="{A540C51A-ADC8-4601-B5AA-A99D0DAC900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1" name="Freeform 52">
              <a:extLst>
                <a:ext uri="{FF2B5EF4-FFF2-40B4-BE49-F238E27FC236}">
                  <a16:creationId xmlns:a16="http://schemas.microsoft.com/office/drawing/2014/main" id="{D00811B7-7E43-45EA-8E0E-370C388D72F9}"/>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2" name="Freeform 53">
              <a:extLst>
                <a:ext uri="{FF2B5EF4-FFF2-40B4-BE49-F238E27FC236}">
                  <a16:creationId xmlns:a16="http://schemas.microsoft.com/office/drawing/2014/main" id="{1D818141-D0FA-4D72-B8AD-78E6BCBDF381}"/>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3" name="Freeform 54">
              <a:extLst>
                <a:ext uri="{FF2B5EF4-FFF2-40B4-BE49-F238E27FC236}">
                  <a16:creationId xmlns:a16="http://schemas.microsoft.com/office/drawing/2014/main" id="{56C15302-16A9-421B-ABD2-0E2AE03A1A7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4" name="Freeform 55">
              <a:extLst>
                <a:ext uri="{FF2B5EF4-FFF2-40B4-BE49-F238E27FC236}">
                  <a16:creationId xmlns:a16="http://schemas.microsoft.com/office/drawing/2014/main" id="{3B36BC11-8A39-4060-89B3-3F68F20F514F}"/>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5" name="Freeform 56">
              <a:extLst>
                <a:ext uri="{FF2B5EF4-FFF2-40B4-BE49-F238E27FC236}">
                  <a16:creationId xmlns:a16="http://schemas.microsoft.com/office/drawing/2014/main" id="{9A604842-442A-4AC7-8CF8-AF3B6C0A768C}"/>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6" name="Freeform 57">
              <a:extLst>
                <a:ext uri="{FF2B5EF4-FFF2-40B4-BE49-F238E27FC236}">
                  <a16:creationId xmlns:a16="http://schemas.microsoft.com/office/drawing/2014/main" id="{8E5AF6BD-F9F0-4306-BE6A-01192D38ED18}"/>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7" name="Freeform 58">
              <a:extLst>
                <a:ext uri="{FF2B5EF4-FFF2-40B4-BE49-F238E27FC236}">
                  <a16:creationId xmlns:a16="http://schemas.microsoft.com/office/drawing/2014/main" id="{AA64BF41-A39C-4080-9E34-4C723236C484}"/>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8" name="Freeform 59">
              <a:extLst>
                <a:ext uri="{FF2B5EF4-FFF2-40B4-BE49-F238E27FC236}">
                  <a16:creationId xmlns:a16="http://schemas.microsoft.com/office/drawing/2014/main" id="{B675F4D5-7A6D-4C8E-A9F0-360004B5E92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9" name="Freeform 60">
              <a:extLst>
                <a:ext uri="{FF2B5EF4-FFF2-40B4-BE49-F238E27FC236}">
                  <a16:creationId xmlns:a16="http://schemas.microsoft.com/office/drawing/2014/main" id="{85DEC662-1A2A-4AEA-8E4F-D3E1AD9E426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300" name="Freeform 61">
              <a:extLst>
                <a:ext uri="{FF2B5EF4-FFF2-40B4-BE49-F238E27FC236}">
                  <a16:creationId xmlns:a16="http://schemas.microsoft.com/office/drawing/2014/main" id="{0C30D195-16A6-4BE4-9295-10800D45BF25}"/>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301" name="Freeform 62">
              <a:extLst>
                <a:ext uri="{FF2B5EF4-FFF2-40B4-BE49-F238E27FC236}">
                  <a16:creationId xmlns:a16="http://schemas.microsoft.com/office/drawing/2014/main" id="{F58BE6EC-96DF-47C7-977F-435A400B2D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Tree>
    <p:extLst>
      <p:ext uri="{BB962C8B-B14F-4D97-AF65-F5344CB8AC3E}">
        <p14:creationId xmlns:p14="http://schemas.microsoft.com/office/powerpoint/2010/main" val="42258779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hf hdr="0" ftr="0" dt="0"/>
  <p:txStyles>
    <p:titleStyle>
      <a:lvl1pPr algn="l" defTabSz="914354"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354"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1pPr>
      <a:lvl2pPr marL="215989" indent="-215989" algn="l" defTabSz="914354"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1979" indent="-215989" algn="l" defTabSz="914354"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354"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4pPr>
      <a:lvl5pPr marL="0" indent="0" algn="l" defTabSz="914354"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0" y="41267"/>
            <a:ext cx="9144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274E13"/>
              </a:buClr>
              <a:buSzPts val="2800"/>
              <a:buNone/>
              <a:defRPr sz="2800">
                <a:solidFill>
                  <a:srgbClr val="274E13"/>
                </a:solidFill>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GB" smtClean="0"/>
              <a:pPr/>
              <a:t>‹#›</a:t>
            </a:fld>
            <a:endParaRPr lang="en-GB"/>
          </a:p>
        </p:txBody>
      </p:sp>
      <p:sp>
        <p:nvSpPr>
          <p:cNvPr id="54" name="Google Shape;54;p13"/>
          <p:cNvSpPr/>
          <p:nvPr/>
        </p:nvSpPr>
        <p:spPr>
          <a:xfrm>
            <a:off x="0" y="6176500"/>
            <a:ext cx="9144000" cy="681600"/>
          </a:xfrm>
          <a:prstGeom prst="rect">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13"/>
          <p:cNvSpPr txBox="1"/>
          <p:nvPr/>
        </p:nvSpPr>
        <p:spPr>
          <a:xfrm>
            <a:off x="12950" y="6185133"/>
            <a:ext cx="9131100" cy="6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a:solidFill>
                  <a:srgbClr val="FFFFFF"/>
                </a:solidFill>
              </a:rPr>
              <a:t>Self-recovery from Humanitarian Crisis</a:t>
            </a:r>
            <a:endParaRPr sz="1400">
              <a:solidFill>
                <a:srgbClr val="FFFFFF"/>
              </a:solidFill>
            </a:endParaRPr>
          </a:p>
        </p:txBody>
      </p:sp>
    </p:spTree>
    <p:extLst>
      <p:ext uri="{BB962C8B-B14F-4D97-AF65-F5344CB8AC3E}">
        <p14:creationId xmlns:p14="http://schemas.microsoft.com/office/powerpoint/2010/main" val="4211418498"/>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hyperlink" Target="mailto:s.webb@brookes.ac.uk"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hyperlink" Target="https://self-recovery.org/health-and-shelter" TargetMode="External"/><Relationship Id="rId4" Type="http://schemas.openxmlformats.org/officeDocument/2006/relationships/hyperlink" Target="mailto:Weinstein-Sheffield@careinternational.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hyperlink" Target="mailto:disability.inclusion@sheltercluster.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95536" y="332656"/>
            <a:ext cx="82809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600" b="1" i="0" u="none" strike="noStrike" cap="none" dirty="0">
                <a:solidFill>
                  <a:schemeClr val="dk1"/>
                </a:solidFill>
                <a:latin typeface="Calibri"/>
                <a:ea typeface="Calibri"/>
                <a:cs typeface="Calibri"/>
                <a:sym typeface="Calibri"/>
              </a:rPr>
              <a:t>Inclusion of Persons with Disabilities in Shelter and </a:t>
            </a:r>
            <a:r>
              <a:rPr lang="en-AU" sz="2600" b="1" i="0" u="none" strike="noStrike" cap="none" dirty="0" smtClean="0">
                <a:solidFill>
                  <a:schemeClr val="dk1"/>
                </a:solidFill>
                <a:latin typeface="Calibri"/>
                <a:ea typeface="Calibri"/>
                <a:cs typeface="Calibri"/>
                <a:sym typeface="Calibri"/>
              </a:rPr>
              <a:t>Settlements Programming</a:t>
            </a:r>
            <a:endParaRPr sz="2600" b="1" i="0" u="none" strike="noStrike" cap="none" dirty="0">
              <a:solidFill>
                <a:schemeClr val="dk1"/>
              </a:solidFill>
              <a:latin typeface="Calibri"/>
              <a:ea typeface="Calibri"/>
              <a:cs typeface="Calibri"/>
              <a:sym typeface="Calibri"/>
            </a:endParaRPr>
          </a:p>
        </p:txBody>
      </p:sp>
      <p:pic>
        <p:nvPicPr>
          <p:cNvPr id="85" name="Google Shape;85;p13"/>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846075" y="1264050"/>
            <a:ext cx="7379801" cy="5050401"/>
          </a:xfrm>
          <a:prstGeom prst="rect">
            <a:avLst/>
          </a:prstGeom>
          <a:noFill/>
          <a:ln>
            <a:noFill/>
          </a:ln>
        </p:spPr>
      </p:pic>
      <p:sp>
        <p:nvSpPr>
          <p:cNvPr id="2" name="Rectangle 1"/>
          <p:cNvSpPr/>
          <p:nvPr/>
        </p:nvSpPr>
        <p:spPr>
          <a:xfrm>
            <a:off x="1976644" y="6314451"/>
            <a:ext cx="5118709" cy="461665"/>
          </a:xfrm>
          <a:prstGeom prst="rect">
            <a:avLst/>
          </a:prstGeom>
        </p:spPr>
        <p:txBody>
          <a:bodyPr wrap="none">
            <a:spAutoFit/>
          </a:bodyPr>
          <a:lstStyle/>
          <a:p>
            <a:pPr lvl="0" algn="ctr"/>
            <a:r>
              <a:rPr lang="en-AU" sz="2400" b="1" dirty="0" smtClean="0">
                <a:solidFill>
                  <a:schemeClr val="dk1"/>
                </a:solidFill>
                <a:latin typeface="Calibri"/>
                <a:ea typeface="Calibri"/>
                <a:cs typeface="Calibri"/>
                <a:sym typeface="Calibri"/>
              </a:rPr>
              <a:t>GSC Meeting Session: 20 October 2020</a:t>
            </a:r>
            <a:endParaRPr lang="en-AU" sz="2400" b="1" dirty="0">
              <a:solidFill>
                <a:schemeClr val="dk1"/>
              </a:solidFill>
              <a:latin typeface="Calibri"/>
              <a:ea typeface="Calibri"/>
              <a:cs typeface="Calibri"/>
              <a:sym typeface="Calibri"/>
            </a:endParaRPr>
          </a:p>
        </p:txBody>
      </p:sp>
      <p:grpSp>
        <p:nvGrpSpPr>
          <p:cNvPr id="5" name="Group 4"/>
          <p:cNvGrpSpPr/>
          <p:nvPr/>
        </p:nvGrpSpPr>
        <p:grpSpPr>
          <a:xfrm>
            <a:off x="170319" y="6199501"/>
            <a:ext cx="1908720" cy="400110"/>
            <a:chOff x="3671392" y="6341258"/>
            <a:chExt cx="1908720" cy="400110"/>
          </a:xfrm>
        </p:grpSpPr>
        <p:pic>
          <p:nvPicPr>
            <p:cNvPr id="6" name="Picture 3" descr="Logo-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Global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8" name="Rectangle 7"/>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p:nvPr/>
        </p:nvSpPr>
        <p:spPr>
          <a:xfrm>
            <a:off x="-16600" y="857250"/>
            <a:ext cx="4413600" cy="4629300"/>
          </a:xfrm>
          <a:prstGeom prst="rect">
            <a:avLst/>
          </a:prstGeom>
          <a:solidFill>
            <a:srgbClr val="D9EAD3"/>
          </a:solidFill>
          <a:ln>
            <a:noFill/>
          </a:ln>
        </p:spPr>
        <p:txBody>
          <a:bodyPr spcFirstLastPara="1" wrap="square" lIns="91425" tIns="91425" rIns="91425" bIns="91425" anchor="t" anchorCtr="0">
            <a:noAutofit/>
          </a:bodyPr>
          <a:lstStyle/>
          <a:p>
            <a:endParaRPr/>
          </a:p>
        </p:txBody>
      </p:sp>
      <p:sp>
        <p:nvSpPr>
          <p:cNvPr id="132" name="Google Shape;132;p29"/>
          <p:cNvSpPr txBox="1"/>
          <p:nvPr/>
        </p:nvSpPr>
        <p:spPr>
          <a:xfrm>
            <a:off x="273650" y="2447325"/>
            <a:ext cx="3833100" cy="1078200"/>
          </a:xfrm>
          <a:prstGeom prst="rect">
            <a:avLst/>
          </a:prstGeom>
          <a:solidFill>
            <a:srgbClr val="D9EAD3"/>
          </a:solidFill>
          <a:ln>
            <a:noFill/>
          </a:ln>
        </p:spPr>
        <p:txBody>
          <a:bodyPr spcFirstLastPara="1" wrap="square" lIns="91425" tIns="91425" rIns="91425" bIns="91425" anchor="t" anchorCtr="0">
            <a:noAutofit/>
          </a:bodyPr>
          <a:lstStyle/>
          <a:p>
            <a:pPr algn="ctr">
              <a:buSzPts val="1100"/>
            </a:pPr>
            <a:r>
              <a:rPr lang="en-GB" sz="2300" b="1">
                <a:solidFill>
                  <a:srgbClr val="274E13"/>
                </a:solidFill>
              </a:rPr>
              <a:t>Interaction of shelter programming and mental health</a:t>
            </a:r>
            <a:endParaRPr sz="2100" b="1">
              <a:solidFill>
                <a:srgbClr val="274E13"/>
              </a:solidFill>
            </a:endParaRPr>
          </a:p>
        </p:txBody>
      </p:sp>
      <p:sp>
        <p:nvSpPr>
          <p:cNvPr id="133" name="Google Shape;133;p29"/>
          <p:cNvSpPr txBox="1"/>
          <p:nvPr/>
        </p:nvSpPr>
        <p:spPr>
          <a:xfrm>
            <a:off x="4572000" y="1777400"/>
            <a:ext cx="4516200" cy="3052200"/>
          </a:xfrm>
          <a:prstGeom prst="rect">
            <a:avLst/>
          </a:prstGeom>
          <a:noFill/>
          <a:ln>
            <a:noFill/>
          </a:ln>
        </p:spPr>
        <p:txBody>
          <a:bodyPr spcFirstLastPara="1" wrap="square" lIns="91425" tIns="91425" rIns="91425" bIns="91425" anchor="t" anchorCtr="0">
            <a:noAutofit/>
          </a:bodyPr>
          <a:lstStyle/>
          <a:p>
            <a:endParaRPr sz="1500"/>
          </a:p>
          <a:p>
            <a:pPr marL="457200" indent="-323850">
              <a:buSzPts val="1500"/>
              <a:buFont typeface="Arial"/>
              <a:buChar char="●"/>
            </a:pPr>
            <a:r>
              <a:rPr lang="en-GB" sz="1500"/>
              <a:t>Impact of trauma/displacement on </a:t>
            </a:r>
            <a:r>
              <a:rPr lang="en-GB" sz="1500" b="1"/>
              <a:t>existing MH conditions</a:t>
            </a:r>
            <a:br>
              <a:rPr lang="en-GB" sz="1500" b="1"/>
            </a:br>
            <a:endParaRPr sz="1500" b="1"/>
          </a:p>
          <a:p>
            <a:pPr marL="457200" indent="-323850">
              <a:buSzPts val="1500"/>
              <a:buFont typeface="Arial"/>
              <a:buChar char="●"/>
            </a:pPr>
            <a:r>
              <a:rPr lang="en-GB" sz="1500"/>
              <a:t>Does the impact of trauma/displacement cause </a:t>
            </a:r>
            <a:r>
              <a:rPr lang="en-GB" sz="1500" b="1"/>
              <a:t>new MH conditions</a:t>
            </a:r>
            <a:r>
              <a:rPr lang="en-GB" sz="1500"/>
              <a:t>?</a:t>
            </a:r>
            <a:br>
              <a:rPr lang="en-GB" sz="1500"/>
            </a:br>
            <a:endParaRPr sz="1500"/>
          </a:p>
          <a:p>
            <a:pPr marL="457200" indent="-323850">
              <a:buSzPts val="1500"/>
              <a:buFont typeface="Arial"/>
              <a:buChar char="●"/>
            </a:pPr>
            <a:r>
              <a:rPr lang="en-GB" sz="1500"/>
              <a:t>Can </a:t>
            </a:r>
            <a:r>
              <a:rPr lang="en-GB" sz="1500" b="1"/>
              <a:t>humanitarian responses</a:t>
            </a:r>
            <a:r>
              <a:rPr lang="en-GB" sz="1500"/>
              <a:t> cause/exacerbate MH conditions?</a:t>
            </a:r>
            <a:endParaRPr sz="1500"/>
          </a:p>
          <a:p>
            <a:endParaRPr sz="1500"/>
          </a:p>
          <a:p>
            <a:endParaRPr sz="1500"/>
          </a:p>
          <a:p>
            <a:pPr marL="457200" indent="-323850">
              <a:buSzPts val="1500"/>
              <a:buFont typeface="Arial"/>
              <a:buChar char="●"/>
            </a:pPr>
            <a:r>
              <a:rPr lang="en-GB" sz="1500"/>
              <a:t>Unanswered questions</a:t>
            </a:r>
            <a:endParaRPr sz="1500"/>
          </a:p>
        </p:txBody>
      </p:sp>
    </p:spTree>
    <p:extLst>
      <p:ext uri="{BB962C8B-B14F-4D97-AF65-F5344CB8AC3E}">
        <p14:creationId xmlns:p14="http://schemas.microsoft.com/office/powerpoint/2010/main" val="346804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p:nvPr/>
        </p:nvSpPr>
        <p:spPr>
          <a:xfrm>
            <a:off x="-16600" y="857250"/>
            <a:ext cx="4413600" cy="4629300"/>
          </a:xfrm>
          <a:prstGeom prst="rect">
            <a:avLst/>
          </a:prstGeom>
          <a:solidFill>
            <a:srgbClr val="D9EAD3"/>
          </a:solidFill>
          <a:ln>
            <a:noFill/>
          </a:ln>
        </p:spPr>
        <p:txBody>
          <a:bodyPr spcFirstLastPara="1" wrap="square" lIns="91425" tIns="91425" rIns="91425" bIns="91425" anchor="t" anchorCtr="0">
            <a:noAutofit/>
          </a:bodyPr>
          <a:lstStyle/>
          <a:p>
            <a:endParaRPr sz="1600"/>
          </a:p>
        </p:txBody>
      </p:sp>
      <p:sp>
        <p:nvSpPr>
          <p:cNvPr id="139" name="Google Shape;139;p30"/>
          <p:cNvSpPr txBox="1"/>
          <p:nvPr/>
        </p:nvSpPr>
        <p:spPr>
          <a:xfrm>
            <a:off x="273650" y="2458200"/>
            <a:ext cx="3833100" cy="1427400"/>
          </a:xfrm>
          <a:prstGeom prst="rect">
            <a:avLst/>
          </a:prstGeom>
          <a:solidFill>
            <a:srgbClr val="D9EAD3"/>
          </a:solidFill>
          <a:ln>
            <a:noFill/>
          </a:ln>
        </p:spPr>
        <p:txBody>
          <a:bodyPr spcFirstLastPara="1" wrap="square" lIns="91425" tIns="91425" rIns="91425" bIns="91425" anchor="t" anchorCtr="0">
            <a:noAutofit/>
          </a:bodyPr>
          <a:lstStyle/>
          <a:p>
            <a:pPr algn="ctr"/>
            <a:r>
              <a:rPr lang="en-GB" sz="1600" b="1">
                <a:solidFill>
                  <a:srgbClr val="274E13"/>
                </a:solidFill>
              </a:rPr>
              <a:t>Thank you</a:t>
            </a:r>
            <a:endParaRPr sz="1600" b="1" i="1">
              <a:solidFill>
                <a:srgbClr val="274E13"/>
              </a:solidFill>
            </a:endParaRPr>
          </a:p>
        </p:txBody>
      </p:sp>
      <p:sp>
        <p:nvSpPr>
          <p:cNvPr id="140" name="Google Shape;140;p30"/>
          <p:cNvSpPr txBox="1"/>
          <p:nvPr/>
        </p:nvSpPr>
        <p:spPr>
          <a:xfrm>
            <a:off x="4572000" y="1916700"/>
            <a:ext cx="4163700" cy="3153300"/>
          </a:xfrm>
          <a:prstGeom prst="rect">
            <a:avLst/>
          </a:prstGeom>
          <a:noFill/>
          <a:ln>
            <a:noFill/>
          </a:ln>
        </p:spPr>
        <p:txBody>
          <a:bodyPr spcFirstLastPara="1" wrap="square" lIns="91425" tIns="91425" rIns="91425" bIns="91425" anchor="t" anchorCtr="0">
            <a:noAutofit/>
          </a:bodyPr>
          <a:lstStyle/>
          <a:p>
            <a:pPr>
              <a:lnSpc>
                <a:spcPct val="115000"/>
              </a:lnSpc>
            </a:pPr>
            <a:r>
              <a:rPr lang="en-GB" sz="1600"/>
              <a:t>Sue Webb </a:t>
            </a:r>
            <a:endParaRPr sz="1600"/>
          </a:p>
          <a:p>
            <a:pPr>
              <a:lnSpc>
                <a:spcPct val="115000"/>
              </a:lnSpc>
            </a:pPr>
            <a:r>
              <a:rPr lang="en-GB" sz="1600" u="sng">
                <a:solidFill>
                  <a:srgbClr val="0097A7"/>
                </a:solidFill>
                <a:hlinkClick r:id="rId3"/>
              </a:rPr>
              <a:t>s.webb@brookes.ac.uk</a:t>
            </a:r>
            <a:endParaRPr sz="1600"/>
          </a:p>
          <a:p>
            <a:pPr>
              <a:lnSpc>
                <a:spcPct val="115000"/>
              </a:lnSpc>
            </a:pPr>
            <a:endParaRPr sz="1600"/>
          </a:p>
          <a:p>
            <a:pPr>
              <a:lnSpc>
                <a:spcPct val="115000"/>
              </a:lnSpc>
            </a:pPr>
            <a:endParaRPr sz="1600"/>
          </a:p>
          <a:p>
            <a:pPr>
              <a:lnSpc>
                <a:spcPct val="115000"/>
              </a:lnSpc>
            </a:pPr>
            <a:r>
              <a:rPr lang="en-GB" sz="1600"/>
              <a:t>Emma Weinstein Sheffield </a:t>
            </a:r>
            <a:r>
              <a:rPr lang="en-GB" sz="1600" u="sng">
                <a:solidFill>
                  <a:srgbClr val="0097A7"/>
                </a:solidFill>
                <a:hlinkClick r:id="rId4"/>
              </a:rPr>
              <a:t>Weinstein-Sheffield@careinternational.org</a:t>
            </a:r>
            <a:endParaRPr sz="1600"/>
          </a:p>
          <a:p>
            <a:pPr>
              <a:lnSpc>
                <a:spcPct val="115000"/>
              </a:lnSpc>
            </a:pPr>
            <a:endParaRPr sz="1600"/>
          </a:p>
          <a:p>
            <a:pPr>
              <a:lnSpc>
                <a:spcPct val="115000"/>
              </a:lnSpc>
            </a:pPr>
            <a:endParaRPr sz="1600"/>
          </a:p>
          <a:p>
            <a:pPr>
              <a:lnSpc>
                <a:spcPct val="115000"/>
              </a:lnSpc>
              <a:buSzPts val="1100"/>
            </a:pPr>
            <a:r>
              <a:rPr lang="en-GB" sz="1600" u="sng">
                <a:solidFill>
                  <a:srgbClr val="0097A7"/>
                </a:solidFill>
                <a:hlinkClick r:id="rId5"/>
              </a:rPr>
              <a:t>https://self-recovery.org</a:t>
            </a:r>
            <a:endParaRPr sz="1600"/>
          </a:p>
          <a:p>
            <a:pPr>
              <a:lnSpc>
                <a:spcPct val="115000"/>
              </a:lnSpc>
              <a:buSzPts val="1100"/>
            </a:pPr>
            <a:endParaRPr sz="1600"/>
          </a:p>
          <a:p>
            <a:pPr>
              <a:lnSpc>
                <a:spcPct val="115000"/>
              </a:lnSpc>
              <a:buSzPts val="1100"/>
            </a:pPr>
            <a:endParaRPr sz="1600"/>
          </a:p>
        </p:txBody>
      </p:sp>
    </p:spTree>
    <p:extLst>
      <p:ext uri="{BB962C8B-B14F-4D97-AF65-F5344CB8AC3E}">
        <p14:creationId xmlns:p14="http://schemas.microsoft.com/office/powerpoint/2010/main" val="235019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339969" y="316468"/>
            <a:ext cx="8510954" cy="1446550"/>
          </a:xfrm>
          <a:prstGeom prst="rect">
            <a:avLst/>
          </a:prstGeom>
        </p:spPr>
        <p:txBody>
          <a:bodyPr wrap="square">
            <a:spAutoFit/>
          </a:bodyPr>
          <a:lstStyle/>
          <a:p>
            <a:pPr lvl="0">
              <a:buClr>
                <a:srgbClr val="CF1C21"/>
              </a:buClr>
              <a:buSzPts val="2100"/>
            </a:pPr>
            <a:r>
              <a:rPr lang="en-US" sz="2200" b="1" dirty="0">
                <a:latin typeface="Calibri"/>
                <a:ea typeface="Calibri"/>
                <a:cs typeface="Calibri"/>
              </a:rPr>
              <a:t>Inclusion of persons with </a:t>
            </a:r>
            <a:r>
              <a:rPr lang="en-US" sz="2200" b="1" dirty="0" smtClean="0">
                <a:latin typeface="Calibri"/>
                <a:ea typeface="Calibri"/>
                <a:cs typeface="Calibri"/>
              </a:rPr>
              <a:t>disabilities in shelter and settlements programming: thinking beyond physical accessibility</a:t>
            </a:r>
          </a:p>
          <a:p>
            <a:pPr lvl="0">
              <a:buClr>
                <a:srgbClr val="CF1C21"/>
              </a:buClr>
              <a:buSzPts val="2100"/>
            </a:pPr>
            <a:endParaRPr lang="en-US" sz="2200" b="1" dirty="0">
              <a:latin typeface="Calibri"/>
              <a:ea typeface="Calibri"/>
              <a:cs typeface="Calibri"/>
            </a:endParaRPr>
          </a:p>
          <a:p>
            <a:pPr lvl="0">
              <a:buClr>
                <a:srgbClr val="CF1C21"/>
              </a:buClr>
              <a:buSzPts val="2100"/>
            </a:pPr>
            <a:endParaRPr lang="en-US" sz="2200" b="1" dirty="0">
              <a:latin typeface="Calibri"/>
              <a:ea typeface="Calibri"/>
              <a:cs typeface="Calibri"/>
            </a:endParaRPr>
          </a:p>
        </p:txBody>
      </p:sp>
      <p:sp>
        <p:nvSpPr>
          <p:cNvPr id="18" name="Google Shape;91;p14"/>
          <p:cNvSpPr txBox="1"/>
          <p:nvPr/>
        </p:nvSpPr>
        <p:spPr>
          <a:xfrm>
            <a:off x="339969" y="1251438"/>
            <a:ext cx="8599296" cy="4191000"/>
          </a:xfrm>
          <a:prstGeom prst="rect">
            <a:avLst/>
          </a:prstGeom>
          <a:noFill/>
          <a:ln>
            <a:noFill/>
          </a:ln>
        </p:spPr>
        <p:txBody>
          <a:bodyPr spcFirstLastPara="1" wrap="square" lIns="91425" tIns="45700" rIns="91425" bIns="45700" anchor="t" anchorCtr="0">
            <a:noAutofit/>
          </a:bodyPr>
          <a:lstStyle/>
          <a:p>
            <a:pPr lvl="0">
              <a:buClr>
                <a:srgbClr val="CF1C21"/>
              </a:buClr>
              <a:buSzPts val="2100"/>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ensure programs, assistance mechanisms and communications/ information are accessible for persons with different types of impairments</a:t>
            </a: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ensure shelter staff are aware of the various types of barriers that exist in accessing shelter and settlements programs and assistance (some could be pre-existing, others could be created by the emergency) and actions that can reduce these barriers</a:t>
            </a:r>
          </a:p>
          <a:p>
            <a:pPr lvl="0">
              <a:buClr>
                <a:srgbClr val="CF1C21"/>
              </a:buClr>
              <a:buSzPts val="2100"/>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establish relevant referral mechanisms and linkages to enable necessary technical support from OPDs, local actors</a:t>
            </a:r>
          </a:p>
          <a:p>
            <a:pPr lvl="0">
              <a:buClr>
                <a:srgbClr val="CF1C21"/>
              </a:buClr>
              <a:buSzPts val="2100"/>
            </a:pPr>
            <a:endParaRPr lang="en-US" sz="2100" dirty="0" smtClean="0">
              <a:latin typeface="Calibri"/>
              <a:ea typeface="Calibri"/>
              <a:cs typeface="Calibri"/>
            </a:endParaRPr>
          </a:p>
          <a:p>
            <a:pPr lvl="0">
              <a:buClr>
                <a:srgbClr val="CF1C21"/>
              </a:buClr>
              <a:buSzPts val="2100"/>
            </a:pPr>
            <a:r>
              <a:rPr lang="en-US" sz="2000" dirty="0" smtClean="0">
                <a:solidFill>
                  <a:srgbClr val="A50021"/>
                </a:solidFill>
                <a:latin typeface="Calibri"/>
                <a:ea typeface="Calibri"/>
                <a:cs typeface="Calibri"/>
              </a:rPr>
              <a:t>Resources: IASC Guidelines for inclusion of Persons with Disabilities in Humanitarian Action, CBM Humanitarian Hands on Tool</a:t>
            </a: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p:txBody>
      </p:sp>
    </p:spTree>
    <p:extLst>
      <p:ext uri="{BB962C8B-B14F-4D97-AF65-F5344CB8AC3E}">
        <p14:creationId xmlns:p14="http://schemas.microsoft.com/office/powerpoint/2010/main" val="238606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339969" y="316468"/>
            <a:ext cx="8510954" cy="1107996"/>
          </a:xfrm>
          <a:prstGeom prst="rect">
            <a:avLst/>
          </a:prstGeom>
        </p:spPr>
        <p:txBody>
          <a:bodyPr wrap="square">
            <a:spAutoFit/>
          </a:bodyPr>
          <a:lstStyle/>
          <a:p>
            <a:pPr lvl="0">
              <a:buClr>
                <a:srgbClr val="CF1C21"/>
              </a:buClr>
              <a:buSzPts val="2100"/>
            </a:pPr>
            <a:r>
              <a:rPr lang="en-US" sz="2200" b="1" dirty="0">
                <a:latin typeface="Calibri"/>
                <a:ea typeface="Calibri"/>
                <a:cs typeface="Calibri"/>
              </a:rPr>
              <a:t>Inclusion of persons with disabilities in </a:t>
            </a:r>
            <a:r>
              <a:rPr lang="en-US" sz="2200" b="1" dirty="0" smtClean="0">
                <a:latin typeface="Calibri"/>
                <a:ea typeface="Calibri"/>
                <a:cs typeface="Calibri"/>
              </a:rPr>
              <a:t>decision making</a:t>
            </a:r>
          </a:p>
          <a:p>
            <a:pPr lvl="0">
              <a:buClr>
                <a:srgbClr val="CF1C21"/>
              </a:buClr>
              <a:buSzPts val="2100"/>
            </a:pPr>
            <a:endParaRPr lang="en-US" sz="2200" b="1" dirty="0">
              <a:latin typeface="Calibri"/>
              <a:ea typeface="Calibri"/>
              <a:cs typeface="Calibri"/>
            </a:endParaRPr>
          </a:p>
          <a:p>
            <a:pPr lvl="0">
              <a:buClr>
                <a:srgbClr val="CF1C21"/>
              </a:buClr>
              <a:buSzPts val="2100"/>
            </a:pPr>
            <a:endParaRPr lang="en-US" sz="2200" b="1" dirty="0">
              <a:latin typeface="Calibri"/>
              <a:ea typeface="Calibri"/>
              <a:cs typeface="Calibri"/>
            </a:endParaRPr>
          </a:p>
        </p:txBody>
      </p:sp>
      <p:sp>
        <p:nvSpPr>
          <p:cNvPr id="18" name="Google Shape;91;p14"/>
          <p:cNvSpPr txBox="1"/>
          <p:nvPr/>
        </p:nvSpPr>
        <p:spPr>
          <a:xfrm>
            <a:off x="251627" y="489598"/>
            <a:ext cx="8599296" cy="4191000"/>
          </a:xfrm>
          <a:prstGeom prst="rect">
            <a:avLst/>
          </a:prstGeom>
          <a:noFill/>
          <a:ln>
            <a:noFill/>
          </a:ln>
        </p:spPr>
        <p:txBody>
          <a:bodyPr spcFirstLastPara="1" wrap="square" lIns="91425" tIns="45700" rIns="91425" bIns="45700" anchor="t" anchorCtr="0">
            <a:noAutofit/>
          </a:bodyPr>
          <a:lstStyle/>
          <a:p>
            <a:pPr lvl="0">
              <a:buClr>
                <a:srgbClr val="CF1C21"/>
              </a:buClr>
              <a:buSzPts val="2100"/>
            </a:pPr>
            <a:endParaRPr lang="en-US" sz="2100" dirty="0">
              <a:latin typeface="Calibri"/>
              <a:ea typeface="Calibri"/>
              <a:cs typeface="Calibri"/>
            </a:endParaRPr>
          </a:p>
          <a:p>
            <a:pPr lvl="0">
              <a:buClr>
                <a:srgbClr val="CF1C21"/>
              </a:buClr>
              <a:buSzPts val="2100"/>
            </a:pPr>
            <a:r>
              <a:rPr lang="en-US" sz="2100" dirty="0">
                <a:solidFill>
                  <a:srgbClr val="A50021"/>
                </a:solidFill>
                <a:latin typeface="Calibri"/>
                <a:ea typeface="Calibri"/>
                <a:cs typeface="Calibri"/>
              </a:rPr>
              <a:t>The CRPD affirms the right to participate in decision-making processes. Persons with disabilities are therefore entitled to participate in humanitarian decisions that affect them. </a:t>
            </a:r>
            <a:r>
              <a:rPr lang="en-US" sz="2100" dirty="0" smtClean="0">
                <a:solidFill>
                  <a:srgbClr val="A50021"/>
                </a:solidFill>
                <a:latin typeface="Calibri"/>
                <a:ea typeface="Calibri"/>
                <a:cs typeface="Calibri"/>
              </a:rPr>
              <a:t>Both </a:t>
            </a:r>
            <a:r>
              <a:rPr lang="en-US" sz="2100" dirty="0">
                <a:solidFill>
                  <a:srgbClr val="A50021"/>
                </a:solidFill>
                <a:latin typeface="Calibri"/>
                <a:ea typeface="Calibri"/>
                <a:cs typeface="Calibri"/>
              </a:rPr>
              <a:t>on the basis of this right, and because they have knowledge and skills to offer, persons with disabilities can be important actors and resource persons in a humanitarian response</a:t>
            </a:r>
            <a:r>
              <a:rPr lang="en-US" sz="2100" dirty="0" smtClean="0">
                <a:solidFill>
                  <a:srgbClr val="A50021"/>
                </a:solidFill>
                <a:latin typeface="Calibri"/>
                <a:ea typeface="Calibri"/>
                <a:cs typeface="Calibri"/>
              </a:rPr>
              <a:t>. </a:t>
            </a:r>
            <a:r>
              <a:rPr lang="en-US" sz="1200" i="1" dirty="0" smtClean="0">
                <a:solidFill>
                  <a:srgbClr val="A50021"/>
                </a:solidFill>
                <a:latin typeface="Calibri"/>
                <a:ea typeface="Calibri"/>
                <a:cs typeface="Calibri"/>
              </a:rPr>
              <a:t>IASC Guidelines on Inclusion of Persons with Disabilities in Humanitarian Action</a:t>
            </a:r>
          </a:p>
          <a:p>
            <a:pPr lvl="0">
              <a:buClr>
                <a:srgbClr val="CF1C21"/>
              </a:buClr>
              <a:buSzPts val="2100"/>
            </a:pPr>
            <a:r>
              <a:rPr lang="en-US" sz="2100" dirty="0" smtClean="0">
                <a:latin typeface="Calibri"/>
                <a:ea typeface="Calibri"/>
                <a:cs typeface="Calibri"/>
              </a:rPr>
              <a:t> </a:t>
            </a:r>
            <a:endParaRPr lang="en-US" sz="2100" dirty="0">
              <a:latin typeface="Calibri"/>
              <a:ea typeface="Calibri"/>
              <a:cs typeface="Calibri"/>
            </a:endParaRPr>
          </a:p>
          <a:p>
            <a:pPr lvl="0">
              <a:buClr>
                <a:srgbClr val="CF1C21"/>
              </a:buClr>
              <a:buSzPts val="2100"/>
            </a:pPr>
            <a:r>
              <a:rPr lang="en-US" sz="2100" dirty="0" smtClean="0">
                <a:latin typeface="Calibri"/>
                <a:ea typeface="Calibri"/>
                <a:cs typeface="Calibri"/>
              </a:rPr>
              <a:t>Baseline mapping highlighted: </a:t>
            </a: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few examples from shelter and settlements practice on inclusion of persons with disabilities and their care givers in decision making </a:t>
            </a: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barriers to inclusion in decision making include attitudes of family and community members and not being linked to community decision making processes (particularly for women and girls with disabilities) + inaccessible information</a:t>
            </a: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2 relevant case studies: IOM South Sudan, Fiji Shelter Cluster</a:t>
            </a:r>
            <a:endParaRPr lang="en-US" sz="2100" dirty="0">
              <a:latin typeface="Calibri"/>
              <a:ea typeface="Calibri"/>
              <a:cs typeface="Calibri"/>
            </a:endParaRPr>
          </a:p>
        </p:txBody>
      </p:sp>
    </p:spTree>
    <p:extLst>
      <p:ext uri="{BB962C8B-B14F-4D97-AF65-F5344CB8AC3E}">
        <p14:creationId xmlns:p14="http://schemas.microsoft.com/office/powerpoint/2010/main" val="286307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89931"/>
            <a:ext cx="7886700" cy="2139553"/>
          </a:xfrm>
        </p:spPr>
        <p:txBody>
          <a:bodyPr>
            <a:normAutofit/>
          </a:bodyPr>
          <a:lstStyle/>
          <a:p>
            <a:r>
              <a:rPr lang="en-US" b="1" dirty="0"/>
              <a:t>IOM South Sudan</a:t>
            </a:r>
            <a:br>
              <a:rPr lang="en-US" b="1" dirty="0"/>
            </a:br>
            <a:r>
              <a:rPr lang="en-US" b="1" dirty="0"/>
              <a:t/>
            </a:r>
            <a:br>
              <a:rPr lang="en-US" b="1" dirty="0"/>
            </a:br>
            <a:r>
              <a:rPr lang="en-US" sz="3000" b="1" dirty="0"/>
              <a:t>Camp Coordination and Camp Management</a:t>
            </a:r>
            <a:br>
              <a:rPr lang="en-US" sz="3000" b="1" dirty="0"/>
            </a:br>
            <a:r>
              <a:rPr lang="en-US" sz="3000" b="1" dirty="0"/>
              <a:t>Global Shelter Retreat Presentation</a:t>
            </a:r>
          </a:p>
        </p:txBody>
      </p:sp>
      <p:sp>
        <p:nvSpPr>
          <p:cNvPr id="3" name="Text Placeholder 2"/>
          <p:cNvSpPr>
            <a:spLocks noGrp="1"/>
          </p:cNvSpPr>
          <p:nvPr>
            <p:ph type="body" idx="1"/>
          </p:nvPr>
        </p:nvSpPr>
        <p:spPr>
          <a:xfrm>
            <a:off x="623888" y="4469397"/>
            <a:ext cx="7886700" cy="613591"/>
          </a:xfrm>
        </p:spPr>
        <p:txBody>
          <a:bodyPr>
            <a:normAutofit/>
          </a:bodyPr>
          <a:lstStyle/>
          <a:p>
            <a:r>
              <a:rPr lang="en-US" dirty="0"/>
              <a:t>19 October 2020</a:t>
            </a:r>
          </a:p>
        </p:txBody>
      </p:sp>
    </p:spTree>
    <p:extLst>
      <p:ext uri="{BB962C8B-B14F-4D97-AF65-F5344CB8AC3E}">
        <p14:creationId xmlns:p14="http://schemas.microsoft.com/office/powerpoint/2010/main" val="363672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6954" y="1360885"/>
            <a:ext cx="7886700" cy="4243387"/>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4050" b="1" dirty="0"/>
              <a:t>“Users as Designers” Approach</a:t>
            </a:r>
          </a:p>
          <a:p>
            <a:endParaRPr lang="en-US" sz="3000" dirty="0"/>
          </a:p>
          <a:p>
            <a:r>
              <a:rPr lang="en-US" sz="3000" dirty="0"/>
              <a:t>End user should be hands-on alongside technical focal person at every stage of design and testing</a:t>
            </a:r>
          </a:p>
          <a:p>
            <a:endParaRPr lang="en-US" sz="3000" dirty="0"/>
          </a:p>
          <a:p>
            <a:r>
              <a:rPr lang="en-US" sz="3000" dirty="0"/>
              <a:t>CCCM applied this approach to:</a:t>
            </a:r>
          </a:p>
          <a:p>
            <a:pPr marL="428625" indent="-428625">
              <a:buFont typeface="Arial" panose="020B0604020202020204" pitchFamily="34" charset="0"/>
              <a:buChar char="•"/>
            </a:pPr>
            <a:r>
              <a:rPr lang="en-US" sz="3000" dirty="0"/>
              <a:t>Accessible Infrastructure in Formal Camp setting done in consultation with Persons with Disabilities Committees</a:t>
            </a:r>
          </a:p>
        </p:txBody>
      </p:sp>
    </p:spTree>
    <p:extLst>
      <p:ext uri="{BB962C8B-B14F-4D97-AF65-F5344CB8AC3E}">
        <p14:creationId xmlns:p14="http://schemas.microsoft.com/office/powerpoint/2010/main" val="231741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6954" y="381001"/>
            <a:ext cx="7886700" cy="565404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4050" b="1" dirty="0"/>
              <a:t>Consultation Process: </a:t>
            </a:r>
          </a:p>
          <a:p>
            <a:pPr marL="428625" indent="-428625">
              <a:buFont typeface="Arial" panose="020B0604020202020204" pitchFamily="34" charset="0"/>
              <a:buChar char="•"/>
            </a:pPr>
            <a:endParaRPr lang="en-US" sz="3000" dirty="0"/>
          </a:p>
          <a:p>
            <a:pPr marL="428625" indent="-428625">
              <a:spcAft>
                <a:spcPts val="1800"/>
              </a:spcAft>
              <a:buFont typeface="Arial" panose="020B0604020202020204" pitchFamily="34" charset="0"/>
              <a:buChar char="•"/>
            </a:pPr>
            <a:r>
              <a:rPr lang="en-US" sz="3000" dirty="0"/>
              <a:t>Community Consultation to Identify Priority Areas</a:t>
            </a:r>
          </a:p>
          <a:p>
            <a:pPr marL="428625" indent="-428625">
              <a:spcAft>
                <a:spcPts val="1800"/>
              </a:spcAft>
              <a:buFont typeface="Arial" panose="020B0604020202020204" pitchFamily="34" charset="0"/>
              <a:buChar char="•"/>
            </a:pPr>
            <a:r>
              <a:rPr lang="en-US" sz="3000" dirty="0"/>
              <a:t>Organization of committee of persons with disabilities, inclusive of diverse conditions</a:t>
            </a:r>
          </a:p>
          <a:p>
            <a:pPr marL="428625" indent="-428625">
              <a:spcAft>
                <a:spcPts val="1800"/>
              </a:spcAft>
              <a:buFont typeface="Arial" panose="020B0604020202020204" pitchFamily="34" charset="0"/>
              <a:buChar char="•"/>
            </a:pPr>
            <a:r>
              <a:rPr lang="en-US" sz="3000" dirty="0"/>
              <a:t>Site visits, walk-arounds, and interviews in “problem areas”</a:t>
            </a:r>
          </a:p>
        </p:txBody>
      </p:sp>
    </p:spTree>
    <p:extLst>
      <p:ext uri="{BB962C8B-B14F-4D97-AF65-F5344CB8AC3E}">
        <p14:creationId xmlns:p14="http://schemas.microsoft.com/office/powerpoint/2010/main" val="294901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6474" y="657173"/>
            <a:ext cx="7886700" cy="5301667"/>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4050" b="1" dirty="0"/>
              <a:t>Infrastructure Prototyping:</a:t>
            </a:r>
          </a:p>
          <a:p>
            <a:r>
              <a:rPr lang="en-US" sz="4050" b="1" dirty="0"/>
              <a:t> </a:t>
            </a:r>
            <a:endParaRPr lang="en-US" sz="3000" dirty="0"/>
          </a:p>
          <a:p>
            <a:pPr marL="428625" indent="-428625">
              <a:spcAft>
                <a:spcPts val="1800"/>
              </a:spcAft>
              <a:buFont typeface="Arial" panose="020B0604020202020204" pitchFamily="34" charset="0"/>
              <a:buChar char="•"/>
            </a:pPr>
            <a:r>
              <a:rPr lang="en-US" sz="3000" dirty="0"/>
              <a:t>Interactive design sessions with PWD committee</a:t>
            </a:r>
          </a:p>
          <a:p>
            <a:pPr marL="428625" indent="-428625">
              <a:spcAft>
                <a:spcPts val="1800"/>
              </a:spcAft>
              <a:buFont typeface="Arial" panose="020B0604020202020204" pitchFamily="34" charset="0"/>
              <a:buChar char="•"/>
            </a:pPr>
            <a:r>
              <a:rPr lang="en-US" sz="3000" dirty="0"/>
              <a:t>Construction of infrastructure prototypes; </a:t>
            </a:r>
          </a:p>
          <a:p>
            <a:pPr marL="428625" indent="-428625">
              <a:spcAft>
                <a:spcPts val="1800"/>
              </a:spcAft>
              <a:buFont typeface="Arial" panose="020B0604020202020204" pitchFamily="34" charset="0"/>
              <a:buChar char="•"/>
            </a:pPr>
            <a:r>
              <a:rPr lang="en-US" sz="3000" dirty="0"/>
              <a:t>Trial installation period with testing by PWD committee; </a:t>
            </a:r>
          </a:p>
          <a:p>
            <a:pPr marL="428625" indent="-428625">
              <a:spcAft>
                <a:spcPts val="1800"/>
              </a:spcAft>
              <a:buFont typeface="Arial" panose="020B0604020202020204" pitchFamily="34" charset="0"/>
              <a:buChar char="•"/>
            </a:pPr>
            <a:r>
              <a:rPr lang="en-US" sz="3000" dirty="0"/>
              <a:t>Design changes and development of final design</a:t>
            </a:r>
          </a:p>
          <a:p>
            <a:pPr>
              <a:spcAft>
                <a:spcPts val="1800"/>
              </a:spcAft>
            </a:pPr>
            <a:r>
              <a:rPr lang="en-US" sz="3800" b="1" dirty="0"/>
              <a:t>Implementation:</a:t>
            </a:r>
          </a:p>
          <a:p>
            <a:pPr marL="428625" indent="-428625">
              <a:spcAft>
                <a:spcPts val="1800"/>
              </a:spcAft>
              <a:buFont typeface="Arial" panose="020B0604020202020204" pitchFamily="34" charset="0"/>
              <a:buChar char="•"/>
            </a:pPr>
            <a:r>
              <a:rPr lang="en-US" sz="3000" dirty="0"/>
              <a:t>Community selection of installation locations</a:t>
            </a:r>
          </a:p>
          <a:p>
            <a:pPr marL="428625" indent="-428625">
              <a:spcAft>
                <a:spcPts val="1800"/>
              </a:spcAft>
              <a:buFont typeface="Arial" panose="020B0604020202020204" pitchFamily="34" charset="0"/>
              <a:buChar char="•"/>
            </a:pPr>
            <a:r>
              <a:rPr lang="en-US" sz="3000" dirty="0"/>
              <a:t>Installation and handover to community</a:t>
            </a:r>
          </a:p>
          <a:p>
            <a:pPr marL="428625" indent="-428625">
              <a:spcAft>
                <a:spcPts val="1800"/>
              </a:spcAft>
              <a:buFont typeface="Arial" panose="020B0604020202020204" pitchFamily="34" charset="0"/>
              <a:buChar char="•"/>
            </a:pPr>
            <a:r>
              <a:rPr lang="en-US" sz="3000" dirty="0"/>
              <a:t>Follow-up and ongoing consultation</a:t>
            </a:r>
          </a:p>
        </p:txBody>
      </p:sp>
    </p:spTree>
    <p:extLst>
      <p:ext uri="{BB962C8B-B14F-4D97-AF65-F5344CB8AC3E}">
        <p14:creationId xmlns:p14="http://schemas.microsoft.com/office/powerpoint/2010/main" val="177229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6053" y="1170297"/>
            <a:ext cx="5807947" cy="4498269"/>
          </a:xfrm>
          <a:prstGeom prst="rect">
            <a:avLst/>
          </a:prstGeom>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332184" y="857250"/>
            <a:ext cx="3006817" cy="5143500"/>
          </a:xfrm>
          <a:prstGeom prst="rect">
            <a:avLst/>
          </a:prstGeom>
        </p:spPr>
      </p:pic>
      <p:sp>
        <p:nvSpPr>
          <p:cNvPr id="8" name="Title 1"/>
          <p:cNvSpPr>
            <a:spLocks noGrp="1"/>
          </p:cNvSpPr>
          <p:nvPr>
            <p:ph type="title"/>
          </p:nvPr>
        </p:nvSpPr>
        <p:spPr>
          <a:xfrm>
            <a:off x="667589" y="4556261"/>
            <a:ext cx="7886700" cy="994172"/>
          </a:xfrm>
        </p:spPr>
        <p:txBody>
          <a:bodyPr/>
          <a:lstStyle/>
          <a:p>
            <a:r>
              <a:rPr lang="en-US" b="1" dirty="0">
                <a:solidFill>
                  <a:schemeClr val="bg1"/>
                </a:solidFill>
              </a:rPr>
              <a:t>Accessible Showers/ Bathing</a:t>
            </a:r>
          </a:p>
        </p:txBody>
      </p:sp>
    </p:spTree>
    <p:extLst>
      <p:ext uri="{BB962C8B-B14F-4D97-AF65-F5344CB8AC3E}">
        <p14:creationId xmlns:p14="http://schemas.microsoft.com/office/powerpoint/2010/main" val="152224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57250"/>
            <a:ext cx="9143999" cy="5143500"/>
          </a:xfrm>
          <a:prstGeom prst="rect">
            <a:avLst/>
          </a:prstGeom>
        </p:spPr>
      </p:pic>
      <p:sp>
        <p:nvSpPr>
          <p:cNvPr id="7" name="Title 1"/>
          <p:cNvSpPr>
            <a:spLocks noGrp="1"/>
          </p:cNvSpPr>
          <p:nvPr>
            <p:ph type="title"/>
          </p:nvPr>
        </p:nvSpPr>
        <p:spPr>
          <a:xfrm>
            <a:off x="-944880" y="857250"/>
            <a:ext cx="7886700" cy="994172"/>
          </a:xfrm>
        </p:spPr>
        <p:txBody>
          <a:bodyPr>
            <a:normAutofit/>
          </a:bodyPr>
          <a:lstStyle/>
          <a:p>
            <a:r>
              <a:rPr lang="en-US" sz="3900" b="1" dirty="0">
                <a:solidFill>
                  <a:schemeClr val="bg1"/>
                </a:solidFill>
              </a:rPr>
              <a:t>Entry Ramps</a:t>
            </a:r>
          </a:p>
        </p:txBody>
      </p:sp>
    </p:spTree>
    <p:extLst>
      <p:ext uri="{BB962C8B-B14F-4D97-AF65-F5344CB8AC3E}">
        <p14:creationId xmlns:p14="http://schemas.microsoft.com/office/powerpoint/2010/main" val="175364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4"/>
          <p:cNvSpPr txBox="1"/>
          <p:nvPr/>
        </p:nvSpPr>
        <p:spPr>
          <a:xfrm>
            <a:off x="152678" y="1090406"/>
            <a:ext cx="5815065" cy="4191000"/>
          </a:xfrm>
          <a:prstGeom prst="rect">
            <a:avLst/>
          </a:prstGeom>
          <a:noFill/>
          <a:ln>
            <a:noFill/>
          </a:ln>
        </p:spPr>
        <p:txBody>
          <a:bodyPr spcFirstLastPara="1" wrap="square" lIns="91425" tIns="45700" rIns="91425" bIns="45700" anchor="t" anchorCtr="0">
            <a:noAutofit/>
          </a:bodyPr>
          <a:lstStyle/>
          <a:p>
            <a:pPr lvl="0">
              <a:buClr>
                <a:srgbClr val="CF1C21"/>
              </a:buClr>
              <a:buSzPts val="2100"/>
            </a:pPr>
            <a:endParaRPr lang="en-US" sz="2100" dirty="0">
              <a:latin typeface="Calibri"/>
              <a:ea typeface="Calibri"/>
              <a:cs typeface="Calibri"/>
            </a:endParaRPr>
          </a:p>
          <a:p>
            <a:pPr marL="273050" lvl="0" indent="-294640">
              <a:buClr>
                <a:srgbClr val="CF1C21"/>
              </a:buClr>
              <a:buSzPts val="2100"/>
              <a:buFont typeface="Calibri"/>
              <a:buChar char="▪"/>
            </a:pPr>
            <a:r>
              <a:rPr lang="en-US" sz="2100" dirty="0">
                <a:latin typeface="Calibri"/>
                <a:ea typeface="Calibri"/>
                <a:cs typeface="Calibri"/>
              </a:rPr>
              <a:t>Overview of working </a:t>
            </a:r>
            <a:r>
              <a:rPr lang="en-US" sz="2100" dirty="0" smtClean="0">
                <a:latin typeface="Calibri"/>
                <a:ea typeface="Calibri"/>
                <a:cs typeface="Calibri"/>
              </a:rPr>
              <a:t>group &amp; update on current activities</a:t>
            </a:r>
            <a:endParaRPr lang="en-US" sz="2100" dirty="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Presentation + discussion: </a:t>
            </a:r>
            <a:r>
              <a:rPr lang="en-US" sz="2100" b="1" dirty="0" smtClean="0">
                <a:latin typeface="Calibri"/>
                <a:ea typeface="Calibri"/>
                <a:cs typeface="Calibri"/>
              </a:rPr>
              <a:t>Inclusion of persons with disabilities in shelter and settlements programming – thinking beyond physical access</a:t>
            </a: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Presentation + discussion: </a:t>
            </a:r>
            <a:r>
              <a:rPr lang="en-US" sz="2100" b="1" dirty="0">
                <a:latin typeface="Calibri"/>
                <a:ea typeface="Calibri"/>
                <a:cs typeface="Calibri"/>
              </a:rPr>
              <a:t>Inclusion of persons with disabilities in decision making</a:t>
            </a: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Discussion of questions raised in survey</a:t>
            </a: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a:latin typeface="Calibri"/>
                <a:ea typeface="Calibri"/>
                <a:cs typeface="Calibri"/>
              </a:rPr>
              <a:t>Next steps and ongoing </a:t>
            </a:r>
            <a:r>
              <a:rPr lang="en-US" sz="2100" dirty="0" smtClean="0">
                <a:latin typeface="Calibri"/>
                <a:ea typeface="Calibri"/>
                <a:cs typeface="Calibri"/>
              </a:rPr>
              <a:t>support to field staff</a:t>
            </a:r>
            <a:endParaRPr lang="en-US" sz="2100" dirty="0">
              <a:latin typeface="Calibri"/>
              <a:ea typeface="Calibri"/>
              <a:cs typeface="Calibri"/>
            </a:endParaRPr>
          </a:p>
        </p:txBody>
      </p:sp>
      <p:sp>
        <p:nvSpPr>
          <p:cNvPr id="93" name="Google Shape;93;p14"/>
          <p:cNvSpPr txBox="1"/>
          <p:nvPr/>
        </p:nvSpPr>
        <p:spPr>
          <a:xfrm>
            <a:off x="302250" y="350502"/>
            <a:ext cx="85755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b="1" dirty="0" smtClean="0">
                <a:solidFill>
                  <a:schemeClr val="dk1"/>
                </a:solidFill>
                <a:latin typeface="Calibri"/>
                <a:ea typeface="Calibri"/>
                <a:cs typeface="Calibri"/>
                <a:sym typeface="Calibri"/>
              </a:rPr>
              <a:t>Agenda</a:t>
            </a:r>
          </a:p>
          <a:p>
            <a:pPr marL="0" lvl="0" indent="0" algn="l" rtl="0">
              <a:spcBef>
                <a:spcPts val="0"/>
              </a:spcBef>
              <a:spcAft>
                <a:spcPts val="0"/>
              </a:spcAft>
              <a:buNone/>
            </a:pPr>
            <a:endParaRPr sz="22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9033" y="1184072"/>
            <a:ext cx="3244967" cy="4590058"/>
          </a:xfrm>
          <a:prstGeom prst="rect">
            <a:avLst/>
          </a:prstGeom>
        </p:spPr>
      </p:pic>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076" y="857250"/>
            <a:ext cx="9248076" cy="5202043"/>
          </a:xfrm>
          <a:prstGeom prst="rect">
            <a:avLst/>
          </a:prstGeom>
        </p:spPr>
      </p:pic>
      <p:sp>
        <p:nvSpPr>
          <p:cNvPr id="7" name="Title 1"/>
          <p:cNvSpPr>
            <a:spLocks noGrp="1"/>
          </p:cNvSpPr>
          <p:nvPr>
            <p:ph type="title"/>
          </p:nvPr>
        </p:nvSpPr>
        <p:spPr>
          <a:xfrm>
            <a:off x="354330" y="1001524"/>
            <a:ext cx="7886700" cy="994172"/>
          </a:xfrm>
        </p:spPr>
        <p:txBody>
          <a:bodyPr>
            <a:normAutofit/>
          </a:bodyPr>
          <a:lstStyle/>
          <a:p>
            <a:r>
              <a:rPr lang="en-US" sz="3900" b="1" dirty="0">
                <a:solidFill>
                  <a:schemeClr val="bg1"/>
                </a:solidFill>
              </a:rPr>
              <a:t>Accessible Latrine</a:t>
            </a:r>
          </a:p>
        </p:txBody>
      </p:sp>
    </p:spTree>
    <p:extLst>
      <p:ext uri="{BB962C8B-B14F-4D97-AF65-F5344CB8AC3E}">
        <p14:creationId xmlns:p14="http://schemas.microsoft.com/office/powerpoint/2010/main" val="209308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a:xfrm>
            <a:off x="28135" y="1389743"/>
            <a:ext cx="4482220" cy="3818402"/>
          </a:xfrm>
          <a:prstGeom prst="rect">
            <a:avLst/>
          </a:prstGeom>
        </p:spPr>
      </p:pic>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a:xfrm flipH="1">
            <a:off x="4459455" y="1389743"/>
            <a:ext cx="4656409" cy="3818402"/>
          </a:xfrm>
          <a:prstGeom prst="rect">
            <a:avLst/>
          </a:prstGeom>
        </p:spPr>
      </p:pic>
      <p:sp>
        <p:nvSpPr>
          <p:cNvPr id="7" name="Title 1"/>
          <p:cNvSpPr>
            <a:spLocks noGrp="1"/>
          </p:cNvSpPr>
          <p:nvPr>
            <p:ph type="title"/>
          </p:nvPr>
        </p:nvSpPr>
        <p:spPr>
          <a:xfrm>
            <a:off x="1763217" y="4443690"/>
            <a:ext cx="4972987" cy="994172"/>
          </a:xfrm>
        </p:spPr>
        <p:txBody>
          <a:bodyPr>
            <a:normAutofit/>
          </a:bodyPr>
          <a:lstStyle/>
          <a:p>
            <a:r>
              <a:rPr lang="en-US" sz="3900" b="1" dirty="0"/>
              <a:t>Footbridge Completed</a:t>
            </a:r>
          </a:p>
        </p:txBody>
      </p:sp>
    </p:spTree>
    <p:extLst>
      <p:ext uri="{BB962C8B-B14F-4D97-AF65-F5344CB8AC3E}">
        <p14:creationId xmlns:p14="http://schemas.microsoft.com/office/powerpoint/2010/main" val="54306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5" name="Title 1"/>
          <p:cNvSpPr txBox="1">
            <a:spLocks/>
          </p:cNvSpPr>
          <p:nvPr/>
        </p:nvSpPr>
        <p:spPr>
          <a:xfrm>
            <a:off x="371475" y="4876294"/>
            <a:ext cx="8561070" cy="994172"/>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a:lstStyle>
          <a:p>
            <a:r>
              <a:rPr lang="en-US" sz="3900" b="1">
                <a:solidFill>
                  <a:schemeClr val="bg1"/>
                </a:solidFill>
              </a:rPr>
              <a:t>Easy to Access, Stable Crossing, Wheelchair</a:t>
            </a:r>
            <a:endParaRPr lang="en-US" sz="3900" b="1" dirty="0">
              <a:solidFill>
                <a:schemeClr val="bg1"/>
              </a:solidFill>
            </a:endParaRPr>
          </a:p>
        </p:txBody>
      </p:sp>
    </p:spTree>
    <p:extLst>
      <p:ext uri="{BB962C8B-B14F-4D97-AF65-F5344CB8AC3E}">
        <p14:creationId xmlns:p14="http://schemas.microsoft.com/office/powerpoint/2010/main" val="70907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1475" y="4876294"/>
            <a:ext cx="8561070" cy="994172"/>
          </a:xfrm>
        </p:spPr>
        <p:txBody>
          <a:bodyPr>
            <a:normAutofit fontScale="90000"/>
          </a:bodyPr>
          <a:lstStyle/>
          <a:p>
            <a:r>
              <a:rPr lang="en-US" sz="3900" b="1" dirty="0">
                <a:solidFill>
                  <a:schemeClr val="bg1"/>
                </a:solidFill>
              </a:rPr>
              <a:t>Easy to Access, Stable Crossing, Wheelchair</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5" name="Title 1"/>
          <p:cNvSpPr txBox="1">
            <a:spLocks/>
          </p:cNvSpPr>
          <p:nvPr/>
        </p:nvSpPr>
        <p:spPr>
          <a:xfrm>
            <a:off x="160020" y="4900550"/>
            <a:ext cx="8561070" cy="994172"/>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a:lstStyle>
          <a:p>
            <a:r>
              <a:rPr lang="en-US" sz="3900" b="1" dirty="0">
                <a:solidFill>
                  <a:schemeClr val="bg1"/>
                </a:solidFill>
              </a:rPr>
              <a:t>Pothole Filling: Mobility &amp; Wheelchair Access</a:t>
            </a:r>
          </a:p>
        </p:txBody>
      </p:sp>
    </p:spTree>
    <p:extLst>
      <p:ext uri="{BB962C8B-B14F-4D97-AF65-F5344CB8AC3E}">
        <p14:creationId xmlns:p14="http://schemas.microsoft.com/office/powerpoint/2010/main" val="3848463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4" name="Title 1"/>
          <p:cNvSpPr>
            <a:spLocks noGrp="1"/>
          </p:cNvSpPr>
          <p:nvPr>
            <p:ph type="title"/>
          </p:nvPr>
        </p:nvSpPr>
        <p:spPr>
          <a:xfrm>
            <a:off x="234315" y="4310658"/>
            <a:ext cx="8475345" cy="994172"/>
          </a:xfrm>
        </p:spPr>
        <p:txBody>
          <a:bodyPr>
            <a:normAutofit/>
          </a:bodyPr>
          <a:lstStyle/>
          <a:p>
            <a:r>
              <a:rPr lang="en-US" b="1" dirty="0">
                <a:solidFill>
                  <a:schemeClr val="bg1"/>
                </a:solidFill>
              </a:rPr>
              <a:t>Roadway Stabilization</a:t>
            </a:r>
          </a:p>
        </p:txBody>
      </p:sp>
    </p:spTree>
    <p:extLst>
      <p:ext uri="{BB962C8B-B14F-4D97-AF65-F5344CB8AC3E}">
        <p14:creationId xmlns:p14="http://schemas.microsoft.com/office/powerpoint/2010/main" val="163763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0451" y="1803082"/>
            <a:ext cx="7722647" cy="338075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endParaRPr lang="en-US" sz="2550" b="1" dirty="0"/>
          </a:p>
        </p:txBody>
      </p:sp>
      <p:sp>
        <p:nvSpPr>
          <p:cNvPr id="3" name="Title 1"/>
          <p:cNvSpPr txBox="1">
            <a:spLocks/>
          </p:cNvSpPr>
          <p:nvPr/>
        </p:nvSpPr>
        <p:spPr>
          <a:xfrm>
            <a:off x="756398" y="563880"/>
            <a:ext cx="7886700" cy="5090160"/>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4050" b="1" dirty="0"/>
              <a:t>Lessons Learned: </a:t>
            </a:r>
          </a:p>
          <a:p>
            <a:pPr marL="514350" indent="-514350">
              <a:spcAft>
                <a:spcPts val="900"/>
              </a:spcAft>
              <a:buFont typeface="Arial" panose="020B0604020202020204" pitchFamily="34" charset="0"/>
              <a:buChar char="•"/>
            </a:pPr>
            <a:r>
              <a:rPr lang="en-US" sz="4050" b="1" dirty="0"/>
              <a:t>The </a:t>
            </a:r>
            <a:r>
              <a:rPr lang="en-US" sz="4050" b="1" i="1" dirty="0"/>
              <a:t>users</a:t>
            </a:r>
            <a:r>
              <a:rPr lang="en-US" sz="4050" b="1" dirty="0"/>
              <a:t> should also be the </a:t>
            </a:r>
            <a:r>
              <a:rPr lang="en-US" sz="4050" b="1" i="1" dirty="0"/>
              <a:t>designers</a:t>
            </a:r>
            <a:endParaRPr lang="en-US" sz="4050" b="1" dirty="0"/>
          </a:p>
          <a:p>
            <a:pPr marL="514350" indent="-514350">
              <a:spcAft>
                <a:spcPts val="900"/>
              </a:spcAft>
              <a:buFont typeface="Arial" panose="020B0604020202020204" pitchFamily="34" charset="0"/>
              <a:buChar char="•"/>
            </a:pPr>
            <a:r>
              <a:rPr lang="en-US" sz="4050" b="1" dirty="0"/>
              <a:t>Small technical details matter more than we think</a:t>
            </a:r>
          </a:p>
          <a:p>
            <a:pPr marL="857250" lvl="1" indent="-514350">
              <a:spcAft>
                <a:spcPts val="900"/>
              </a:spcAft>
              <a:buFont typeface="Arial" panose="020B0604020202020204" pitchFamily="34" charset="0"/>
              <a:buChar char="•"/>
            </a:pPr>
            <a:r>
              <a:rPr lang="en-US" sz="2250" b="1" dirty="0">
                <a:solidFill>
                  <a:schemeClr val="bg1"/>
                </a:solidFill>
              </a:rPr>
              <a:t>Handrail height difference of 20 cm makes difference to person trying to lift themselves into a wheelchair</a:t>
            </a:r>
          </a:p>
          <a:p>
            <a:pPr marL="857250" lvl="1" indent="-514350">
              <a:spcAft>
                <a:spcPts val="900"/>
              </a:spcAft>
              <a:buFont typeface="Arial" panose="020B0604020202020204" pitchFamily="34" charset="0"/>
              <a:buChar char="•"/>
            </a:pPr>
            <a:r>
              <a:rPr lang="en-US" sz="2250" b="1" dirty="0">
                <a:solidFill>
                  <a:schemeClr val="bg1"/>
                </a:solidFill>
              </a:rPr>
              <a:t>Gradual slope of drainage bank seen differently by engineer looking at water flow and visually impaired person who could fall in without hard warning edge</a:t>
            </a:r>
          </a:p>
          <a:p>
            <a:pPr marL="514350" indent="-514350">
              <a:spcAft>
                <a:spcPts val="900"/>
              </a:spcAft>
              <a:buFont typeface="Arial" panose="020B0604020202020204" pitchFamily="34" charset="0"/>
              <a:buChar char="•"/>
            </a:pPr>
            <a:r>
              <a:rPr lang="en-US" sz="4050" b="1" dirty="0"/>
              <a:t>“Sitting in a chair is different than looking at a drawing of the same chair”</a:t>
            </a:r>
          </a:p>
        </p:txBody>
      </p:sp>
    </p:spTree>
    <p:extLst>
      <p:ext uri="{BB962C8B-B14F-4D97-AF65-F5344CB8AC3E}">
        <p14:creationId xmlns:p14="http://schemas.microsoft.com/office/powerpoint/2010/main" val="246977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1300346"/>
            <a:ext cx="7886700" cy="2139553"/>
          </a:xfrm>
        </p:spPr>
        <p:txBody>
          <a:bodyPr/>
          <a:lstStyle/>
          <a:p>
            <a:r>
              <a:rPr lang="en-US" b="1" dirty="0"/>
              <a:t/>
            </a:r>
            <a:br>
              <a:rPr lang="en-US" b="1" dirty="0"/>
            </a:br>
            <a:r>
              <a:rPr lang="en-US" b="1" dirty="0"/>
              <a:t>QUESTIONS FOR CCCM SOUTH SUDAN?</a:t>
            </a:r>
            <a:endParaRPr lang="en-US" sz="3000" b="1" dirty="0"/>
          </a:p>
        </p:txBody>
      </p:sp>
    </p:spTree>
    <p:extLst>
      <p:ext uri="{BB962C8B-B14F-4D97-AF65-F5344CB8AC3E}">
        <p14:creationId xmlns:p14="http://schemas.microsoft.com/office/powerpoint/2010/main" val="276479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339969" y="316468"/>
            <a:ext cx="8510954" cy="1107996"/>
          </a:xfrm>
          <a:prstGeom prst="rect">
            <a:avLst/>
          </a:prstGeom>
        </p:spPr>
        <p:txBody>
          <a:bodyPr wrap="square">
            <a:spAutoFit/>
          </a:bodyPr>
          <a:lstStyle/>
          <a:p>
            <a:pPr lvl="0">
              <a:buClr>
                <a:srgbClr val="CF1C21"/>
              </a:buClr>
              <a:buSzPts val="2100"/>
            </a:pPr>
            <a:r>
              <a:rPr lang="en-US" sz="2200" b="1" dirty="0">
                <a:latin typeface="Calibri"/>
                <a:ea typeface="Calibri"/>
                <a:cs typeface="Calibri"/>
              </a:rPr>
              <a:t>Inclusion of persons with disabilities in </a:t>
            </a:r>
            <a:r>
              <a:rPr lang="en-US" sz="2200" b="1" dirty="0" smtClean="0">
                <a:latin typeface="Calibri"/>
                <a:ea typeface="Calibri"/>
                <a:cs typeface="Calibri"/>
              </a:rPr>
              <a:t>decision making</a:t>
            </a:r>
          </a:p>
          <a:p>
            <a:pPr lvl="0">
              <a:buClr>
                <a:srgbClr val="CF1C21"/>
              </a:buClr>
              <a:buSzPts val="2100"/>
            </a:pPr>
            <a:endParaRPr lang="en-US" sz="2200" b="1" dirty="0">
              <a:latin typeface="Calibri"/>
              <a:ea typeface="Calibri"/>
              <a:cs typeface="Calibri"/>
            </a:endParaRPr>
          </a:p>
          <a:p>
            <a:pPr lvl="0">
              <a:buClr>
                <a:srgbClr val="CF1C21"/>
              </a:buClr>
              <a:buSzPts val="2100"/>
            </a:pPr>
            <a:endParaRPr lang="en-US" sz="2200" b="1" dirty="0">
              <a:latin typeface="Calibri"/>
              <a:ea typeface="Calibri"/>
              <a:cs typeface="Calibri"/>
            </a:endParaRPr>
          </a:p>
        </p:txBody>
      </p:sp>
      <p:sp>
        <p:nvSpPr>
          <p:cNvPr id="18" name="Google Shape;91;p14"/>
          <p:cNvSpPr txBox="1"/>
          <p:nvPr/>
        </p:nvSpPr>
        <p:spPr>
          <a:xfrm>
            <a:off x="339969" y="682542"/>
            <a:ext cx="8599296" cy="4191000"/>
          </a:xfrm>
          <a:prstGeom prst="rect">
            <a:avLst/>
          </a:prstGeom>
          <a:noFill/>
          <a:ln>
            <a:noFill/>
          </a:ln>
        </p:spPr>
        <p:txBody>
          <a:bodyPr spcFirstLastPara="1" wrap="square" lIns="91425" tIns="45700" rIns="91425" bIns="45700" anchor="t" anchorCtr="0">
            <a:noAutofit/>
          </a:bodyPr>
          <a:lstStyle/>
          <a:p>
            <a:pPr lvl="0">
              <a:buClr>
                <a:srgbClr val="CF1C21"/>
              </a:buClr>
              <a:buSzPts val="2100"/>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ensure </a:t>
            </a:r>
            <a:r>
              <a:rPr lang="en-US" sz="2100" dirty="0">
                <a:latin typeface="Calibri"/>
                <a:ea typeface="Calibri"/>
                <a:cs typeface="Calibri"/>
              </a:rPr>
              <a:t>persons with disabilities, their families, and </a:t>
            </a:r>
            <a:r>
              <a:rPr lang="en-US" sz="2100" dirty="0" smtClean="0">
                <a:latin typeface="Calibri"/>
                <a:ea typeface="Calibri"/>
                <a:cs typeface="Calibri"/>
              </a:rPr>
              <a:t>OPDs </a:t>
            </a:r>
            <a:r>
              <a:rPr lang="en-US" sz="2100" dirty="0">
                <a:latin typeface="Calibri"/>
                <a:ea typeface="Calibri"/>
                <a:cs typeface="Calibri"/>
              </a:rPr>
              <a:t>participate in identifying barriers that impede access for persons with disabilities, and in planning, designing, implementing, monitoring and evaluating shelter and </a:t>
            </a:r>
            <a:r>
              <a:rPr lang="en-US" sz="2100" dirty="0" smtClean="0">
                <a:latin typeface="Calibri"/>
                <a:ea typeface="Calibri"/>
                <a:cs typeface="Calibri"/>
              </a:rPr>
              <a:t>settlements programs</a:t>
            </a: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establish criteria for inclusion of persons with disabilities and their care-givers in community decision making structures and processes </a:t>
            </a: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ensure that </a:t>
            </a:r>
            <a:r>
              <a:rPr lang="en-US" sz="2100" dirty="0">
                <a:latin typeface="Calibri"/>
                <a:ea typeface="Calibri"/>
                <a:cs typeface="Calibri"/>
              </a:rPr>
              <a:t>persons with disabilities are fairly </a:t>
            </a:r>
            <a:r>
              <a:rPr lang="en-US" sz="2100" dirty="0" smtClean="0">
                <a:latin typeface="Calibri"/>
                <a:ea typeface="Calibri"/>
                <a:cs typeface="Calibri"/>
              </a:rPr>
              <a:t>represented in </a:t>
            </a:r>
            <a:r>
              <a:rPr lang="en-US" sz="2100" dirty="0">
                <a:latin typeface="Calibri"/>
                <a:ea typeface="Calibri"/>
                <a:cs typeface="Calibri"/>
              </a:rPr>
              <a:t>formal and informal </a:t>
            </a:r>
            <a:r>
              <a:rPr lang="en-US" sz="2100" dirty="0" smtClean="0">
                <a:latin typeface="Calibri"/>
                <a:ea typeface="Calibri"/>
                <a:cs typeface="Calibri"/>
              </a:rPr>
              <a:t>shelter and settlements activities</a:t>
            </a: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a:latin typeface="Calibri"/>
                <a:ea typeface="Calibri"/>
                <a:cs typeface="Calibri"/>
              </a:rPr>
              <a:t>i</a:t>
            </a:r>
            <a:r>
              <a:rPr lang="en-US" sz="2100" dirty="0" smtClean="0">
                <a:latin typeface="Calibri"/>
                <a:ea typeface="Calibri"/>
                <a:cs typeface="Calibri"/>
              </a:rPr>
              <a:t>nvolve </a:t>
            </a:r>
            <a:r>
              <a:rPr lang="en-US" sz="2100" dirty="0">
                <a:latin typeface="Calibri"/>
                <a:ea typeface="Calibri"/>
                <a:cs typeface="Calibri"/>
              </a:rPr>
              <a:t>persons with disabilities in the development of community participation mechanisms, and feedback and complaint mechanisms, to ensure effective and barrier-free access</a:t>
            </a:r>
            <a:r>
              <a:rPr lang="en-US" sz="2100" dirty="0" smtClean="0">
                <a:latin typeface="Calibri"/>
                <a:ea typeface="Calibri"/>
                <a:cs typeface="Calibri"/>
              </a:rPr>
              <a:t>.</a:t>
            </a:r>
          </a:p>
          <a:p>
            <a:pPr lvl="0">
              <a:buClr>
                <a:srgbClr val="CF1C21"/>
              </a:buClr>
              <a:buSzPts val="2100"/>
            </a:pPr>
            <a:endParaRPr lang="en-US" sz="2100" dirty="0" smtClean="0">
              <a:latin typeface="Calibri"/>
              <a:ea typeface="Calibri"/>
              <a:cs typeface="Calibri"/>
            </a:endParaRPr>
          </a:p>
          <a:p>
            <a:pPr lvl="0">
              <a:buClr>
                <a:srgbClr val="CF1C21"/>
              </a:buClr>
              <a:buSzPts val="2100"/>
            </a:pPr>
            <a:r>
              <a:rPr lang="en-US" sz="2000" dirty="0" smtClean="0">
                <a:solidFill>
                  <a:srgbClr val="A50021"/>
                </a:solidFill>
                <a:latin typeface="Calibri"/>
                <a:ea typeface="Calibri"/>
                <a:cs typeface="Calibri"/>
              </a:rPr>
              <a:t>Resources: IASC Guidelines for inclusion of Persons with Disabilities in Humanitarian Action, </a:t>
            </a:r>
            <a:r>
              <a:rPr lang="en-US" sz="2000" dirty="0">
                <a:solidFill>
                  <a:srgbClr val="A50021"/>
                </a:solidFill>
                <a:latin typeface="Calibri"/>
                <a:ea typeface="Calibri"/>
                <a:cs typeface="Calibri"/>
              </a:rPr>
              <a:t>All Under One </a:t>
            </a:r>
            <a:r>
              <a:rPr lang="en-US" sz="2000" dirty="0" smtClean="0">
                <a:solidFill>
                  <a:srgbClr val="A50021"/>
                </a:solidFill>
                <a:latin typeface="Calibri"/>
                <a:ea typeface="Calibri"/>
                <a:cs typeface="Calibri"/>
              </a:rPr>
              <a:t>Roof</a:t>
            </a: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p:txBody>
      </p:sp>
    </p:spTree>
    <p:extLst>
      <p:ext uri="{BB962C8B-B14F-4D97-AF65-F5344CB8AC3E}">
        <p14:creationId xmlns:p14="http://schemas.microsoft.com/office/powerpoint/2010/main" val="1036845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339969" y="316468"/>
            <a:ext cx="8510954" cy="1107996"/>
          </a:xfrm>
          <a:prstGeom prst="rect">
            <a:avLst/>
          </a:prstGeom>
        </p:spPr>
        <p:txBody>
          <a:bodyPr wrap="square">
            <a:spAutoFit/>
          </a:bodyPr>
          <a:lstStyle/>
          <a:p>
            <a:pPr lvl="0">
              <a:buClr>
                <a:srgbClr val="CF1C21"/>
              </a:buClr>
              <a:buSzPts val="2100"/>
            </a:pPr>
            <a:r>
              <a:rPr lang="en-US" sz="2200" b="1" dirty="0" smtClean="0">
                <a:latin typeface="Calibri"/>
                <a:ea typeface="Calibri"/>
                <a:cs typeface="Calibri"/>
              </a:rPr>
              <a:t>Discussion questions (from survey)</a:t>
            </a:r>
          </a:p>
          <a:p>
            <a:pPr lvl="0">
              <a:buClr>
                <a:srgbClr val="CF1C21"/>
              </a:buClr>
              <a:buSzPts val="2100"/>
            </a:pPr>
            <a:endParaRPr lang="en-US" sz="2200" b="1" dirty="0">
              <a:latin typeface="Calibri"/>
              <a:ea typeface="Calibri"/>
              <a:cs typeface="Calibri"/>
            </a:endParaRPr>
          </a:p>
          <a:p>
            <a:pPr lvl="0">
              <a:buClr>
                <a:srgbClr val="CF1C21"/>
              </a:buClr>
              <a:buSzPts val="2100"/>
            </a:pPr>
            <a:endParaRPr lang="en-US" sz="2200" b="1" dirty="0">
              <a:latin typeface="Calibri"/>
              <a:ea typeface="Calibri"/>
              <a:cs typeface="Calibri"/>
            </a:endParaRPr>
          </a:p>
        </p:txBody>
      </p:sp>
      <p:sp>
        <p:nvSpPr>
          <p:cNvPr id="18" name="Google Shape;91;p14"/>
          <p:cNvSpPr txBox="1"/>
          <p:nvPr/>
        </p:nvSpPr>
        <p:spPr>
          <a:xfrm>
            <a:off x="339969" y="682542"/>
            <a:ext cx="8599296" cy="4191000"/>
          </a:xfrm>
          <a:prstGeom prst="rect">
            <a:avLst/>
          </a:prstGeom>
          <a:noFill/>
          <a:ln>
            <a:noFill/>
          </a:ln>
        </p:spPr>
        <p:txBody>
          <a:bodyPr spcFirstLastPara="1" wrap="square" lIns="91425" tIns="45700" rIns="91425" bIns="45700" anchor="t" anchorCtr="0">
            <a:noAutofit/>
          </a:bodyPr>
          <a:lstStyle/>
          <a:p>
            <a:pPr lvl="0">
              <a:buClr>
                <a:srgbClr val="CF1C21"/>
              </a:buClr>
              <a:buSzPts val="2100"/>
            </a:pPr>
            <a:endParaRPr lang="en-US" sz="2100" dirty="0" smtClean="0">
              <a:latin typeface="Calibri" panose="020F0502020204030204" pitchFamily="34" charset="0"/>
              <a:ea typeface="Calibri"/>
              <a:cs typeface="Calibri" panose="020F0502020204030204" pitchFamily="34" charset="0"/>
            </a:endParaRPr>
          </a:p>
          <a:p>
            <a:pPr marL="273050" lvl="0" indent="-294640">
              <a:buClr>
                <a:srgbClr val="CF1C21"/>
              </a:buClr>
              <a:buSzPts val="2100"/>
              <a:buFont typeface="Calibri"/>
              <a:buChar char="▪"/>
            </a:pPr>
            <a:endParaRPr lang="en-US" sz="2100" dirty="0" smtClean="0">
              <a:latin typeface="Calibri" panose="020F0502020204030204" pitchFamily="34" charset="0"/>
              <a:ea typeface="Calibri"/>
              <a:cs typeface="Calibri" panose="020F0502020204030204" pitchFamily="34" charset="0"/>
            </a:endParaRPr>
          </a:p>
          <a:p>
            <a:pPr marL="273050" lvl="0" indent="-294640">
              <a:buClr>
                <a:srgbClr val="CF1C21"/>
              </a:buClr>
              <a:buSzPts val="2100"/>
              <a:buFont typeface="Calibri"/>
              <a:buChar char="▪"/>
            </a:pPr>
            <a:r>
              <a:rPr lang="en-AU" sz="2100" dirty="0" smtClean="0">
                <a:latin typeface="Calibri" panose="020F0502020204030204" pitchFamily="34" charset="0"/>
                <a:cs typeface="Calibri" panose="020F0502020204030204" pitchFamily="34" charset="0"/>
              </a:rPr>
              <a:t>How </a:t>
            </a:r>
            <a:r>
              <a:rPr lang="en-AU" sz="2100" dirty="0">
                <a:latin typeface="Calibri" panose="020F0502020204030204" pitchFamily="34" charset="0"/>
                <a:cs typeface="Calibri" panose="020F0502020204030204" pitchFamily="34" charset="0"/>
              </a:rPr>
              <a:t>often do you manage to include design for people with disabilities in shelter &amp; settlements programs? </a:t>
            </a:r>
            <a:endParaRPr lang="en-AU" sz="2100" dirty="0" smtClean="0">
              <a:latin typeface="Calibri" panose="020F0502020204030204" pitchFamily="34" charset="0"/>
              <a:cs typeface="Calibri" panose="020F0502020204030204" pitchFamily="34" charset="0"/>
            </a:endParaRPr>
          </a:p>
          <a:p>
            <a:pPr marL="273050" lvl="0" indent="-294640">
              <a:buClr>
                <a:srgbClr val="CF1C21"/>
              </a:buClr>
              <a:buSzPts val="2100"/>
              <a:buFont typeface="Calibri"/>
              <a:buChar char="▪"/>
            </a:pPr>
            <a:endParaRPr lang="en-AU" sz="2100" dirty="0" smtClean="0">
              <a:latin typeface="Calibri" panose="020F0502020204030204" pitchFamily="34" charset="0"/>
              <a:cs typeface="Calibri" panose="020F0502020204030204" pitchFamily="34" charset="0"/>
            </a:endParaRPr>
          </a:p>
          <a:p>
            <a:pPr marL="273050" lvl="0" indent="-294640">
              <a:buClr>
                <a:srgbClr val="CF1C21"/>
              </a:buClr>
              <a:buSzPts val="2100"/>
              <a:buFont typeface="Calibri"/>
              <a:buChar char="▪"/>
            </a:pPr>
            <a:r>
              <a:rPr lang="en-AU" sz="2100" dirty="0" smtClean="0">
                <a:latin typeface="Calibri" panose="020F0502020204030204" pitchFamily="34" charset="0"/>
                <a:cs typeface="Calibri" panose="020F0502020204030204" pitchFamily="34" charset="0"/>
              </a:rPr>
              <a:t>As </a:t>
            </a:r>
            <a:r>
              <a:rPr lang="en-AU" sz="2100" dirty="0">
                <a:latin typeface="Calibri" panose="020F0502020204030204" pitchFamily="34" charset="0"/>
                <a:cs typeface="Calibri" panose="020F0502020204030204" pitchFamily="34" charset="0"/>
              </a:rPr>
              <a:t>the GSC moves towards tools and policies development, how to make sure these are actually known and used by national shelter clusters and actors? </a:t>
            </a:r>
            <a:endParaRPr lang="en-AU" sz="2100" dirty="0" smtClean="0">
              <a:latin typeface="Calibri" panose="020F0502020204030204" pitchFamily="34" charset="0"/>
              <a:cs typeface="Calibri" panose="020F0502020204030204" pitchFamily="34" charset="0"/>
            </a:endParaRPr>
          </a:p>
          <a:p>
            <a:pPr marL="273050" lvl="0" indent="-294640">
              <a:buClr>
                <a:srgbClr val="CF1C21"/>
              </a:buClr>
              <a:buSzPts val="2100"/>
              <a:buFont typeface="Calibri"/>
              <a:buChar char="▪"/>
            </a:pPr>
            <a:endParaRPr lang="en-AU" sz="2100" dirty="0" smtClean="0">
              <a:latin typeface="Calibri" panose="020F0502020204030204" pitchFamily="34" charset="0"/>
              <a:cs typeface="Calibri" panose="020F0502020204030204" pitchFamily="34" charset="0"/>
            </a:endParaRPr>
          </a:p>
          <a:p>
            <a:pPr marL="273050" lvl="0" indent="-294640">
              <a:buClr>
                <a:srgbClr val="CF1C21"/>
              </a:buClr>
              <a:buSzPts val="2100"/>
              <a:buFont typeface="Calibri"/>
              <a:buChar char="▪"/>
            </a:pPr>
            <a:r>
              <a:rPr lang="en-AU" sz="2100" dirty="0" smtClean="0">
                <a:latin typeface="Calibri" panose="020F0502020204030204" pitchFamily="34" charset="0"/>
                <a:cs typeface="Calibri" panose="020F0502020204030204" pitchFamily="34" charset="0"/>
              </a:rPr>
              <a:t>How </a:t>
            </a:r>
            <a:r>
              <a:rPr lang="en-AU" sz="2100" dirty="0">
                <a:latin typeface="Calibri" panose="020F0502020204030204" pitchFamily="34" charset="0"/>
                <a:cs typeface="Calibri" panose="020F0502020204030204" pitchFamily="34" charset="0"/>
              </a:rPr>
              <a:t>to ensure these initiatives are also closely linked to the IASC Guidelines roll out? </a:t>
            </a:r>
            <a:endParaRPr lang="en-AU" sz="2100" dirty="0" smtClean="0">
              <a:latin typeface="Calibri" panose="020F0502020204030204" pitchFamily="34" charset="0"/>
              <a:cs typeface="Calibri" panose="020F0502020204030204" pitchFamily="34" charset="0"/>
            </a:endParaRPr>
          </a:p>
          <a:p>
            <a:pPr marL="273050" lvl="0" indent="-294640">
              <a:buClr>
                <a:srgbClr val="CF1C21"/>
              </a:buClr>
              <a:buSzPts val="2100"/>
              <a:buFont typeface="Calibri"/>
              <a:buChar char="▪"/>
            </a:pPr>
            <a:endParaRPr lang="en-AU" sz="2100" dirty="0" smtClean="0">
              <a:latin typeface="Calibri" panose="020F0502020204030204" pitchFamily="34" charset="0"/>
              <a:cs typeface="Calibri" panose="020F0502020204030204" pitchFamily="34" charset="0"/>
            </a:endParaRPr>
          </a:p>
          <a:p>
            <a:pPr marL="273050" lvl="0" indent="-294640">
              <a:buClr>
                <a:srgbClr val="CF1C21"/>
              </a:buClr>
              <a:buSzPts val="2100"/>
              <a:buFont typeface="Calibri"/>
              <a:buChar char="▪"/>
            </a:pPr>
            <a:r>
              <a:rPr lang="en-AU" sz="2100" dirty="0" smtClean="0">
                <a:latin typeface="Calibri" panose="020F0502020204030204" pitchFamily="34" charset="0"/>
                <a:cs typeface="Calibri" panose="020F0502020204030204" pitchFamily="34" charset="0"/>
              </a:rPr>
              <a:t>How </a:t>
            </a:r>
            <a:r>
              <a:rPr lang="en-AU" sz="2100" dirty="0">
                <a:latin typeface="Calibri" panose="020F0502020204030204" pitchFamily="34" charset="0"/>
                <a:cs typeface="Calibri" panose="020F0502020204030204" pitchFamily="34" charset="0"/>
              </a:rPr>
              <a:t>to make sure these initiatives actually benefits persons with disabilities, how to monitor this?</a:t>
            </a:r>
          </a:p>
          <a:p>
            <a:endParaRPr lang="en-AU" dirty="0" smtClean="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 </a:t>
            </a:r>
          </a:p>
          <a:p>
            <a:pPr marL="273050" lvl="0" indent="-294640">
              <a:buClr>
                <a:srgbClr val="CF1C21"/>
              </a:buClr>
              <a:buSzPts val="2100"/>
              <a:buFont typeface="Calibri"/>
              <a:buChar char="▪"/>
            </a:pPr>
            <a:endParaRPr lang="en-US" sz="2100" dirty="0" smtClean="0">
              <a:latin typeface="Calibri" panose="020F0502020204030204" pitchFamily="34" charset="0"/>
              <a:ea typeface="Calibri"/>
              <a:cs typeface="Calibri" panose="020F0502020204030204" pitchFamily="34" charset="0"/>
            </a:endParaRPr>
          </a:p>
          <a:p>
            <a:pPr marL="273050" lvl="0" indent="-294640">
              <a:buClr>
                <a:srgbClr val="CF1C21"/>
              </a:buClr>
              <a:buSzPts val="2100"/>
              <a:buFont typeface="Calibri"/>
              <a:buChar char="▪"/>
            </a:pPr>
            <a:endParaRPr lang="en-US" sz="2100" dirty="0">
              <a:latin typeface="Calibri" panose="020F0502020204030204" pitchFamily="34" charset="0"/>
              <a:ea typeface="Calibri"/>
              <a:cs typeface="Calibri" panose="020F0502020204030204" pitchFamily="34" charset="0"/>
            </a:endParaRPr>
          </a:p>
          <a:p>
            <a:pPr marL="273050" lvl="0" indent="-294640">
              <a:buClr>
                <a:srgbClr val="CF1C21"/>
              </a:buClr>
              <a:buSzPts val="2100"/>
              <a:buFont typeface="Calibri"/>
              <a:buChar char="▪"/>
            </a:pPr>
            <a:endParaRPr lang="en-US" sz="2100"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402700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6"/>
          <p:cNvSpPr/>
          <p:nvPr/>
        </p:nvSpPr>
        <p:spPr>
          <a:xfrm>
            <a:off x="395536" y="332656"/>
            <a:ext cx="8280920"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600" b="1" dirty="0" smtClean="0">
                <a:solidFill>
                  <a:schemeClr val="dk1"/>
                </a:solidFill>
                <a:latin typeface="Calibri"/>
                <a:ea typeface="Calibri"/>
                <a:cs typeface="Calibri"/>
                <a:sym typeface="Calibri"/>
              </a:rPr>
              <a:t>Next steps and ongoing activities for the WG</a:t>
            </a:r>
            <a:endParaRPr sz="2600" b="1" dirty="0">
              <a:solidFill>
                <a:schemeClr val="dk1"/>
              </a:solidFill>
              <a:latin typeface="Calibri"/>
              <a:ea typeface="Calibri"/>
              <a:cs typeface="Calibri"/>
              <a:sym typeface="Calibri"/>
            </a:endParaRPr>
          </a:p>
        </p:txBody>
      </p:sp>
      <p:sp>
        <p:nvSpPr>
          <p:cNvPr id="107" name="Google Shape;107;p16"/>
          <p:cNvSpPr/>
          <p:nvPr/>
        </p:nvSpPr>
        <p:spPr>
          <a:xfrm>
            <a:off x="395536" y="1041123"/>
            <a:ext cx="8535494" cy="2223686"/>
          </a:xfrm>
          <a:prstGeom prst="rect">
            <a:avLst/>
          </a:prstGeom>
          <a:noFill/>
          <a:ln>
            <a:noFill/>
          </a:ln>
        </p:spPr>
        <p:txBody>
          <a:bodyPr spcFirstLastPara="1" wrap="square" lIns="91425" tIns="45700" rIns="91425" bIns="45700" anchor="t" anchorCtr="0">
            <a:noAutofit/>
          </a:bodyPr>
          <a:lstStyle/>
          <a:p>
            <a:pPr lvl="0">
              <a:buClr>
                <a:srgbClr val="CF1C21"/>
              </a:buClr>
              <a:buSzPts val="2100"/>
            </a:pPr>
            <a:endParaRPr lang="en-AU" sz="2100" dirty="0">
              <a:latin typeface="Calibri"/>
              <a:ea typeface="Calibri"/>
              <a:cs typeface="Calibri"/>
              <a:sym typeface="Calibri"/>
            </a:endParaRPr>
          </a:p>
          <a:p>
            <a:pPr marL="273050" indent="-294640">
              <a:buClr>
                <a:srgbClr val="CF1C21"/>
              </a:buClr>
              <a:buSzPts val="2100"/>
              <a:buFont typeface="Calibri"/>
              <a:buChar char="▪"/>
            </a:pPr>
            <a:r>
              <a:rPr lang="en-AU" sz="2100" dirty="0">
                <a:latin typeface="Calibri"/>
                <a:ea typeface="Calibri"/>
                <a:cs typeface="Calibri"/>
                <a:sym typeface="Calibri"/>
              </a:rPr>
              <a:t>Webinars/ online sharing in working group calls from the field – to be informed by field staff priorities and </a:t>
            </a:r>
            <a:r>
              <a:rPr lang="en-AU" sz="2100" dirty="0" smtClean="0">
                <a:latin typeface="Calibri"/>
                <a:ea typeface="Calibri"/>
                <a:cs typeface="Calibri"/>
                <a:sym typeface="Calibri"/>
              </a:rPr>
              <a:t>questions</a:t>
            </a:r>
          </a:p>
          <a:p>
            <a:pPr marL="273050" indent="-294640">
              <a:buClr>
                <a:srgbClr val="CF1C21"/>
              </a:buClr>
              <a:buSzPts val="2100"/>
              <a:buFont typeface="Calibri"/>
              <a:buChar char="▪"/>
            </a:pPr>
            <a:endParaRPr lang="en-AU" sz="2100" dirty="0" smtClean="0">
              <a:latin typeface="Calibri"/>
              <a:ea typeface="Calibri"/>
              <a:cs typeface="Calibri"/>
              <a:sym typeface="Calibri"/>
            </a:endParaRPr>
          </a:p>
          <a:p>
            <a:pPr marL="273050" indent="-294640">
              <a:buClr>
                <a:srgbClr val="CF1C21"/>
              </a:buClr>
              <a:buSzPts val="2100"/>
              <a:buFont typeface="Calibri"/>
              <a:buChar char="▪"/>
            </a:pPr>
            <a:r>
              <a:rPr lang="en-AU" sz="2100" dirty="0" smtClean="0">
                <a:latin typeface="Calibri"/>
                <a:ea typeface="Calibri"/>
                <a:cs typeface="Calibri"/>
                <a:sym typeface="Calibri"/>
              </a:rPr>
              <a:t>Integrate disability inclusion into all GSC guidance (</a:t>
            </a:r>
            <a:r>
              <a:rPr lang="en-AU" sz="2100" dirty="0" err="1" smtClean="0">
                <a:latin typeface="Calibri"/>
                <a:ea typeface="Calibri"/>
                <a:cs typeface="Calibri"/>
                <a:sym typeface="Calibri"/>
              </a:rPr>
              <a:t>esp</a:t>
            </a:r>
            <a:r>
              <a:rPr lang="en-AU" sz="2100" dirty="0" smtClean="0">
                <a:latin typeface="Calibri"/>
                <a:ea typeface="Calibri"/>
                <a:cs typeface="Calibri"/>
                <a:sym typeface="Calibri"/>
              </a:rPr>
              <a:t> at country level)</a:t>
            </a:r>
          </a:p>
          <a:p>
            <a:pPr marL="273050" indent="-294640">
              <a:buClr>
                <a:srgbClr val="CF1C21"/>
              </a:buClr>
              <a:buSzPts val="2100"/>
              <a:buFont typeface="Calibri"/>
              <a:buChar char="▪"/>
            </a:pPr>
            <a:endParaRPr lang="en-AU" sz="2100" dirty="0">
              <a:latin typeface="Calibri"/>
              <a:ea typeface="Calibri"/>
              <a:cs typeface="Calibri"/>
              <a:sym typeface="Calibri"/>
            </a:endParaRPr>
          </a:p>
          <a:p>
            <a:pPr marL="273050" indent="-294640">
              <a:buClr>
                <a:srgbClr val="CF1C21"/>
              </a:buClr>
              <a:buSzPts val="2100"/>
              <a:buFont typeface="Calibri"/>
              <a:buChar char="▪"/>
            </a:pPr>
            <a:r>
              <a:rPr lang="en-AU" sz="2100" dirty="0" smtClean="0">
                <a:latin typeface="Calibri"/>
                <a:ea typeface="Calibri"/>
                <a:cs typeface="Calibri"/>
                <a:sym typeface="Calibri"/>
              </a:rPr>
              <a:t>Integrate disability inclusion concerns into regular shelter/ NFI trainings.</a:t>
            </a:r>
          </a:p>
          <a:p>
            <a:pPr marL="273050" indent="-294640">
              <a:buClr>
                <a:srgbClr val="CF1C21"/>
              </a:buClr>
              <a:buSzPts val="2100"/>
              <a:buFont typeface="Calibri"/>
              <a:buChar char="▪"/>
            </a:pPr>
            <a:endParaRPr lang="en-AU" sz="2100" dirty="0">
              <a:latin typeface="Calibri"/>
              <a:ea typeface="Calibri"/>
              <a:cs typeface="Calibri"/>
              <a:sym typeface="Calibri"/>
            </a:endParaRPr>
          </a:p>
          <a:p>
            <a:pPr marL="273050" indent="-294640">
              <a:buClr>
                <a:srgbClr val="CF1C21"/>
              </a:buClr>
              <a:buSzPts val="2100"/>
              <a:buFont typeface="Calibri"/>
              <a:buChar char="▪"/>
            </a:pPr>
            <a:r>
              <a:rPr lang="en-AU" sz="2100" dirty="0" smtClean="0">
                <a:latin typeface="Calibri"/>
                <a:ea typeface="Calibri"/>
                <a:cs typeface="Calibri"/>
                <a:sym typeface="Calibri"/>
              </a:rPr>
              <a:t>Reviewing IEC from an inclusion point of view (IEC compendium project)</a:t>
            </a:r>
          </a:p>
          <a:p>
            <a:pPr marL="273050" indent="-294640">
              <a:buClr>
                <a:srgbClr val="CF1C21"/>
              </a:buClr>
              <a:buSzPts val="2100"/>
              <a:buFont typeface="Calibri"/>
              <a:buChar char="▪"/>
            </a:pPr>
            <a:endParaRPr lang="en-AU" sz="2100" dirty="0">
              <a:latin typeface="Calibri"/>
              <a:ea typeface="Calibri"/>
              <a:cs typeface="Calibri"/>
              <a:sym typeface="Calibri"/>
            </a:endParaRPr>
          </a:p>
          <a:p>
            <a:pPr marL="273050" indent="-294640">
              <a:buClr>
                <a:srgbClr val="CF1C21"/>
              </a:buClr>
              <a:buSzPts val="2100"/>
              <a:buFont typeface="Calibri"/>
              <a:buChar char="▪"/>
            </a:pPr>
            <a:r>
              <a:rPr lang="en-AU" sz="2100" dirty="0" smtClean="0">
                <a:latin typeface="Calibri"/>
                <a:ea typeface="Calibri"/>
                <a:cs typeface="Calibri"/>
                <a:sym typeface="Calibri"/>
              </a:rPr>
              <a:t>Field consultancy in CXB: </a:t>
            </a:r>
            <a:r>
              <a:rPr lang="en-US" sz="2100" dirty="0" smtClean="0">
                <a:latin typeface="Calibri"/>
                <a:ea typeface="Calibri"/>
                <a:cs typeface="Calibri"/>
              </a:rPr>
              <a:t>field </a:t>
            </a:r>
            <a:r>
              <a:rPr lang="en-US" sz="2100" dirty="0">
                <a:latin typeface="Calibri"/>
                <a:ea typeface="Calibri"/>
                <a:cs typeface="Calibri"/>
              </a:rPr>
              <a:t>level </a:t>
            </a:r>
            <a:r>
              <a:rPr lang="en-US" sz="2100" dirty="0" smtClean="0">
                <a:latin typeface="Calibri"/>
                <a:ea typeface="Calibri"/>
                <a:cs typeface="Calibri"/>
              </a:rPr>
              <a:t>investigation around </a:t>
            </a:r>
            <a:r>
              <a:rPr lang="en-US" sz="2100" dirty="0">
                <a:latin typeface="Calibri"/>
                <a:ea typeface="Calibri"/>
                <a:cs typeface="Calibri"/>
              </a:rPr>
              <a:t>how inclusion of persons with disabilities is currently mainstreamed within shelter and settlements programming</a:t>
            </a:r>
            <a:r>
              <a:rPr lang="en-US" sz="2100" dirty="0" smtClean="0">
                <a:latin typeface="Calibri"/>
                <a:ea typeface="Calibri"/>
                <a:cs typeface="Calibri"/>
              </a:rPr>
              <a:t>.</a:t>
            </a:r>
          </a:p>
          <a:p>
            <a:pPr marL="273050" indent="-294640">
              <a:buClr>
                <a:srgbClr val="CF1C21"/>
              </a:buClr>
              <a:buSzPts val="2100"/>
              <a:buFont typeface="Calibri"/>
              <a:buChar char="▪"/>
            </a:pPr>
            <a:endParaRPr lang="en-US" sz="2100" dirty="0">
              <a:latin typeface="Calibri"/>
              <a:ea typeface="Calibri"/>
              <a:cs typeface="Calibri"/>
            </a:endParaRPr>
          </a:p>
          <a:p>
            <a:pPr marL="273050" indent="-294640">
              <a:buClr>
                <a:srgbClr val="CF1C21"/>
              </a:buClr>
              <a:buSzPts val="2100"/>
              <a:buFont typeface="Calibri"/>
              <a:buChar char="▪"/>
            </a:pPr>
            <a:r>
              <a:rPr lang="en-US" sz="2100" dirty="0" smtClean="0">
                <a:latin typeface="Calibri"/>
                <a:ea typeface="Calibri"/>
                <a:cs typeface="Calibri"/>
              </a:rPr>
              <a:t>Ongoing research and evidence sharing</a:t>
            </a:r>
            <a:endParaRPr lang="en-US" sz="2100" dirty="0">
              <a:latin typeface="Calibri"/>
              <a:ea typeface="Calibri"/>
              <a:cs typeface="Calibri"/>
            </a:endParaRPr>
          </a:p>
          <a:p>
            <a:pPr lvl="0">
              <a:buClr>
                <a:srgbClr val="CF1C21"/>
              </a:buClr>
              <a:buSzPts val="2100"/>
            </a:pPr>
            <a:endParaRPr lang="en-AU" sz="2100" dirty="0">
              <a:latin typeface="Calibri"/>
              <a:ea typeface="Calibri"/>
              <a:cs typeface="Calibri"/>
              <a:sym typeface="Calibri"/>
            </a:endParaRPr>
          </a:p>
        </p:txBody>
      </p:sp>
      <p:sp>
        <p:nvSpPr>
          <p:cNvPr id="4" name="Rectangle 3"/>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Google Shape;121;p17"/>
          <p:cNvSpPr/>
          <p:nvPr/>
        </p:nvSpPr>
        <p:spPr>
          <a:xfrm>
            <a:off x="520583" y="5928355"/>
            <a:ext cx="8155873" cy="15081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50" b="1" dirty="0">
                <a:solidFill>
                  <a:schemeClr val="dk1"/>
                </a:solidFill>
                <a:latin typeface="Calibri"/>
                <a:ea typeface="Calibri"/>
                <a:cs typeface="Calibri"/>
                <a:sym typeface="Calibri"/>
              </a:rPr>
              <a:t>For more information and to contribute contact:</a:t>
            </a:r>
            <a:endParaRPr sz="1850" b="1"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Arial"/>
              <a:buChar char="•"/>
            </a:pPr>
            <a:r>
              <a:rPr lang="en-AU" sz="1800" b="0" i="0" u="sng" strike="noStrike" cap="none" dirty="0">
                <a:solidFill>
                  <a:schemeClr val="hlink"/>
                </a:solidFill>
                <a:latin typeface="Calibri"/>
                <a:ea typeface="Calibri"/>
                <a:cs typeface="Calibri"/>
                <a:sym typeface="Calibri"/>
                <a:hlinkClick r:id="rId4"/>
              </a:rPr>
              <a:t>disability.inclusion@sheltercluster.org</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850" dirty="0">
                <a:solidFill>
                  <a:schemeClr val="dk1"/>
                </a:solidFill>
                <a:latin typeface="Calibri"/>
                <a:ea typeface="Calibri"/>
                <a:cs typeface="Calibri"/>
                <a:sym typeface="Calibri"/>
              </a:rPr>
              <a:t> </a:t>
            </a:r>
            <a:endParaRPr sz="1850" dirty="0">
              <a:solidFill>
                <a:schemeClr val="dk1"/>
              </a:solidFill>
              <a:latin typeface="Calibri"/>
              <a:ea typeface="Calibri"/>
              <a:cs typeface="Calibri"/>
              <a:sym typeface="Calibri"/>
            </a:endParaRPr>
          </a:p>
          <a:p>
            <a:pPr marL="0" marR="0" lvl="0" indent="0" algn="l" rtl="0">
              <a:spcBef>
                <a:spcPts val="0"/>
              </a:spcBef>
              <a:spcAft>
                <a:spcPts val="0"/>
              </a:spcAft>
              <a:buNone/>
            </a:pPr>
            <a:endParaRPr sz="1850" dirty="0">
              <a:solidFill>
                <a:schemeClr val="dk1"/>
              </a:solidFill>
              <a:latin typeface="Calibri"/>
              <a:ea typeface="Calibri"/>
              <a:cs typeface="Calibri"/>
              <a:sym typeface="Calibri"/>
            </a:endParaRPr>
          </a:p>
          <a:p>
            <a:pPr marL="342900" marR="0" lvl="0" indent="-225425" algn="l" rtl="0">
              <a:spcBef>
                <a:spcPts val="0"/>
              </a:spcBef>
              <a:spcAft>
                <a:spcPts val="0"/>
              </a:spcAft>
              <a:buClr>
                <a:schemeClr val="dk1"/>
              </a:buClr>
              <a:buSzPts val="1850"/>
              <a:buFont typeface="Arial"/>
              <a:buNone/>
            </a:pPr>
            <a:endParaRPr sz="1850" b="1" dirty="0">
              <a:solidFill>
                <a:schemeClr val="dk1"/>
              </a:solidFill>
              <a:latin typeface="Calibri"/>
              <a:ea typeface="Calibri"/>
              <a:cs typeface="Calibri"/>
              <a:sym typeface="Calibri"/>
            </a:endParaRPr>
          </a:p>
        </p:txBody>
      </p:sp>
      <p:pic>
        <p:nvPicPr>
          <p:cNvPr id="11" name="Google Shape;122;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76317" y="5928355"/>
            <a:ext cx="2932187" cy="614934"/>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Google Shape;98;p15"/>
          <p:cNvSpPr/>
          <p:nvPr/>
        </p:nvSpPr>
        <p:spPr>
          <a:xfrm>
            <a:off x="395536" y="332656"/>
            <a:ext cx="8280920"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600" b="1" i="0" u="none" strike="noStrike" cap="none">
                <a:solidFill>
                  <a:schemeClr val="dk1"/>
                </a:solidFill>
                <a:latin typeface="Calibri"/>
                <a:ea typeface="Calibri"/>
                <a:cs typeface="Calibri"/>
                <a:sym typeface="Calibri"/>
              </a:rPr>
              <a:t>Working group on Inclusion of Persons with Disabilities</a:t>
            </a:r>
            <a:endParaRPr sz="2600" b="1" i="0" u="none" strike="noStrike" cap="none">
              <a:solidFill>
                <a:schemeClr val="dk1"/>
              </a:solidFill>
              <a:latin typeface="Calibri"/>
              <a:ea typeface="Calibri"/>
              <a:cs typeface="Calibri"/>
              <a:sym typeface="Calibri"/>
            </a:endParaRPr>
          </a:p>
        </p:txBody>
      </p:sp>
      <p:sp>
        <p:nvSpPr>
          <p:cNvPr id="16" name="Google Shape;99;p15"/>
          <p:cNvSpPr/>
          <p:nvPr/>
        </p:nvSpPr>
        <p:spPr>
          <a:xfrm>
            <a:off x="395536" y="1052736"/>
            <a:ext cx="8496944" cy="9464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50" b="1" i="0" u="none" strike="noStrike" cap="none" dirty="0">
                <a:solidFill>
                  <a:schemeClr val="dk1"/>
                </a:solidFill>
                <a:latin typeface="Calibri"/>
                <a:ea typeface="Calibri"/>
                <a:cs typeface="Calibri"/>
                <a:sym typeface="Calibri"/>
              </a:rPr>
              <a:t>Aim:</a:t>
            </a:r>
            <a:endParaRPr dirty="0"/>
          </a:p>
          <a:p>
            <a:pPr marL="0" marR="0" lvl="0" indent="0" algn="l" rtl="0">
              <a:spcBef>
                <a:spcPts val="0"/>
              </a:spcBef>
              <a:spcAft>
                <a:spcPts val="0"/>
              </a:spcAft>
              <a:buNone/>
            </a:pPr>
            <a:r>
              <a:rPr lang="en-AU" sz="1850" dirty="0">
                <a:solidFill>
                  <a:schemeClr val="dk1"/>
                </a:solidFill>
                <a:latin typeface="Calibri"/>
                <a:ea typeface="Calibri"/>
                <a:cs typeface="Calibri"/>
                <a:sym typeface="Calibri"/>
              </a:rPr>
              <a:t>Build on existing guidelines and work around vulnerability, to integrate a wider and more systematic disability inclusive approach to shelter and settlements programming.</a:t>
            </a:r>
            <a:endParaRPr sz="1850" dirty="0">
              <a:solidFill>
                <a:schemeClr val="dk1"/>
              </a:solidFill>
              <a:latin typeface="Calibri"/>
              <a:ea typeface="Calibri"/>
              <a:cs typeface="Calibri"/>
              <a:sym typeface="Calibri"/>
            </a:endParaRPr>
          </a:p>
        </p:txBody>
      </p:sp>
      <p:sp>
        <p:nvSpPr>
          <p:cNvPr id="17" name="Google Shape;100;p15"/>
          <p:cNvSpPr/>
          <p:nvPr/>
        </p:nvSpPr>
        <p:spPr>
          <a:xfrm>
            <a:off x="413792" y="2418672"/>
            <a:ext cx="8748464" cy="32701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50" b="1" dirty="0" smtClean="0">
                <a:solidFill>
                  <a:schemeClr val="dk1"/>
                </a:solidFill>
                <a:latin typeface="Calibri"/>
                <a:ea typeface="Calibri"/>
                <a:cs typeface="Calibri"/>
                <a:sym typeface="Calibri"/>
              </a:rPr>
              <a:t>How: </a:t>
            </a:r>
            <a:endParaRPr dirty="0"/>
          </a:p>
          <a:p>
            <a:pPr marL="171450" marR="0" lvl="0" indent="-171450" algn="l" rtl="0">
              <a:spcBef>
                <a:spcPts val="0"/>
              </a:spcBef>
              <a:spcAft>
                <a:spcPts val="0"/>
              </a:spcAft>
              <a:buFont typeface="Arial" panose="020B0604020202020204" pitchFamily="34" charset="0"/>
              <a:buChar char="•"/>
            </a:pPr>
            <a:endParaRPr sz="800" dirty="0">
              <a:solidFill>
                <a:schemeClr val="dk1"/>
              </a:solidFill>
              <a:latin typeface="Calibri"/>
              <a:ea typeface="Calibri"/>
              <a:cs typeface="Calibri"/>
              <a:sym typeface="Calibri"/>
            </a:endParaRPr>
          </a:p>
          <a:p>
            <a:pPr marL="171450" marR="0" lvl="0" indent="-171450" algn="l" rtl="0">
              <a:spcBef>
                <a:spcPts val="0"/>
              </a:spcBef>
              <a:spcAft>
                <a:spcPts val="0"/>
              </a:spcAft>
              <a:buFont typeface="Arial" panose="020B0604020202020204" pitchFamily="34" charset="0"/>
              <a:buChar char="•"/>
            </a:pPr>
            <a:endParaRPr sz="8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1850" dirty="0">
                <a:solidFill>
                  <a:schemeClr val="dk1"/>
                </a:solidFill>
                <a:latin typeface="Calibri"/>
                <a:ea typeface="Calibri"/>
                <a:cs typeface="Calibri"/>
                <a:sym typeface="Calibri"/>
              </a:rPr>
              <a:t>Understand the reality of disability inclusion in shelter and settlements programming (establish baseline) </a:t>
            </a:r>
            <a:r>
              <a:rPr lang="en-AU" sz="1850" dirty="0" smtClean="0">
                <a:solidFill>
                  <a:schemeClr val="dk1"/>
                </a:solidFill>
                <a:latin typeface="Calibri"/>
                <a:ea typeface="Calibri"/>
                <a:cs typeface="Calibri"/>
                <a:sym typeface="Calibri"/>
              </a:rPr>
              <a:t>to identify areas of support and/ or investigation</a:t>
            </a:r>
            <a:endParaRPr lang="en-AU" sz="185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endParaRPr lang="en-AU" sz="185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1850" dirty="0">
                <a:solidFill>
                  <a:schemeClr val="dk1"/>
                </a:solidFill>
                <a:latin typeface="Calibri"/>
                <a:ea typeface="Calibri"/>
                <a:cs typeface="Calibri"/>
                <a:sym typeface="Calibri"/>
              </a:rPr>
              <a:t>Act as a forum to bring other organisations, sectors and actors together to share good practices for inclusion of persons with disabilities in programming and response.</a:t>
            </a:r>
          </a:p>
          <a:p>
            <a:pPr marL="342900" marR="0" lvl="0" indent="-342900" algn="l" rtl="0">
              <a:spcBef>
                <a:spcPts val="0"/>
              </a:spcBef>
              <a:spcAft>
                <a:spcPts val="0"/>
              </a:spcAft>
              <a:buFont typeface="Arial" panose="020B0604020202020204" pitchFamily="34" charset="0"/>
              <a:buChar char="•"/>
            </a:pPr>
            <a:endParaRPr lang="en-AU" sz="1850" dirty="0">
              <a:solidFill>
                <a:schemeClr val="dk1"/>
              </a:solidFill>
              <a:latin typeface="Calibri"/>
              <a:ea typeface="Calibri"/>
              <a:cs typeface="Calibri"/>
              <a:sym typeface="Calibri"/>
            </a:endParaRPr>
          </a:p>
          <a:p>
            <a:pPr marL="342900" indent="-342900">
              <a:buFont typeface="Arial" panose="020B0604020202020204" pitchFamily="34" charset="0"/>
              <a:buChar char="•"/>
            </a:pPr>
            <a:r>
              <a:rPr lang="en-US" sz="1850" dirty="0">
                <a:solidFill>
                  <a:schemeClr val="dk1"/>
                </a:solidFill>
                <a:latin typeface="Calibri"/>
                <a:ea typeface="Calibri"/>
                <a:cs typeface="Calibri"/>
                <a:sym typeface="Calibri"/>
              </a:rPr>
              <a:t>Test and review the efficacy of All Under One Roof (AUOR) and other inclusive guidance in </a:t>
            </a:r>
            <a:r>
              <a:rPr lang="en-US" sz="1850" dirty="0" smtClean="0">
                <a:solidFill>
                  <a:schemeClr val="dk1"/>
                </a:solidFill>
                <a:latin typeface="Calibri"/>
                <a:ea typeface="Calibri"/>
                <a:cs typeface="Calibri"/>
                <a:sym typeface="Calibri"/>
              </a:rPr>
              <a:t>practice with a view to identifying practical support tools</a:t>
            </a:r>
            <a:endParaRPr lang="en-US" sz="1850" dirty="0">
              <a:solidFill>
                <a:schemeClr val="dk1"/>
              </a:solidFill>
              <a:latin typeface="Calibri"/>
              <a:ea typeface="Calibri"/>
              <a:cs typeface="Calibri"/>
            </a:endParaRPr>
          </a:p>
          <a:p>
            <a:pPr marL="342900" marR="0" lvl="0" indent="-342900" algn="l" rtl="0">
              <a:spcBef>
                <a:spcPts val="0"/>
              </a:spcBef>
              <a:spcAft>
                <a:spcPts val="0"/>
              </a:spcAft>
              <a:buFont typeface="Arial" panose="020B0604020202020204" pitchFamily="34" charset="0"/>
              <a:buChar char="•"/>
            </a:pPr>
            <a:endParaRPr sz="185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1850" dirty="0">
                <a:solidFill>
                  <a:schemeClr val="dk1"/>
                </a:solidFill>
                <a:latin typeface="Calibri"/>
                <a:ea typeface="Calibri"/>
                <a:cs typeface="Calibri"/>
                <a:sym typeface="Calibri"/>
              </a:rPr>
              <a:t>Disseminate GSC tools and Standards for use by cluster members, organisations of persons with disabilities and relevant actors.</a:t>
            </a:r>
            <a:endParaRPr sz="1850" dirty="0">
              <a:solidFill>
                <a:schemeClr val="dk1"/>
              </a:solidFill>
              <a:latin typeface="Calibri"/>
              <a:ea typeface="Calibri"/>
              <a:cs typeface="Calibri"/>
            </a:endParaRPr>
          </a:p>
          <a:p>
            <a:pPr marL="342900" marR="0" lvl="0" indent="-342900" algn="l" rtl="0">
              <a:spcBef>
                <a:spcPts val="0"/>
              </a:spcBef>
              <a:spcAft>
                <a:spcPts val="0"/>
              </a:spcAft>
              <a:buFont typeface="Arial" panose="020B0604020202020204" pitchFamily="34" charset="0"/>
              <a:buChar char="•"/>
            </a:pPr>
            <a:endParaRPr sz="185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1850" dirty="0">
                <a:solidFill>
                  <a:schemeClr val="dk1"/>
                </a:solidFill>
                <a:latin typeface="Calibri"/>
                <a:ea typeface="Calibri"/>
                <a:cs typeface="Calibri"/>
                <a:sym typeface="Calibri"/>
              </a:rPr>
              <a:t>Develop plans for inclusive shelter support in emergency operations.</a:t>
            </a:r>
            <a:endParaRPr sz="18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590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4"/>
          <p:cNvSpPr txBox="1"/>
          <p:nvPr/>
        </p:nvSpPr>
        <p:spPr>
          <a:xfrm>
            <a:off x="235541" y="1080910"/>
            <a:ext cx="8672917" cy="4191000"/>
          </a:xfrm>
          <a:prstGeom prst="rect">
            <a:avLst/>
          </a:prstGeom>
          <a:noFill/>
          <a:ln>
            <a:noFill/>
          </a:ln>
        </p:spPr>
        <p:txBody>
          <a:bodyPr spcFirstLastPara="1" wrap="square" lIns="91425" tIns="45700" rIns="91425" bIns="45700" anchor="t" anchorCtr="0">
            <a:noAutofit/>
          </a:bodyPr>
          <a:lstStyle/>
          <a:p>
            <a:r>
              <a:rPr lang="en-GB" sz="2000" b="1" dirty="0">
                <a:latin typeface="Verdana" panose="020B0604030504040204" pitchFamily="34" charset="0"/>
                <a:ea typeface="Verdana" panose="020B0604030504040204" pitchFamily="34" charset="0"/>
              </a:rPr>
              <a:t>Inclusion of Persons with </a:t>
            </a:r>
            <a:r>
              <a:rPr lang="en-GB" sz="2000" b="1" dirty="0" smtClean="0">
                <a:latin typeface="Verdana" panose="020B0604030504040204" pitchFamily="34" charset="0"/>
                <a:ea typeface="Verdana" panose="020B0604030504040204" pitchFamily="34" charset="0"/>
              </a:rPr>
              <a:t>Disabilities </a:t>
            </a:r>
            <a:r>
              <a:rPr lang="en-GB" sz="2000" b="1" dirty="0">
                <a:latin typeface="Verdana" panose="020B0604030504040204" pitchFamily="34" charset="0"/>
                <a:ea typeface="Verdana" panose="020B0604030504040204" pitchFamily="34" charset="0"/>
              </a:rPr>
              <a:t>in Shelter and Settlements Programming </a:t>
            </a:r>
            <a:r>
              <a:rPr lang="en-GB" sz="2000" b="1" dirty="0" smtClean="0">
                <a:latin typeface="Verdana" panose="020B0604030504040204" pitchFamily="34" charset="0"/>
                <a:ea typeface="Verdana" panose="020B0604030504040204" pitchFamily="34" charset="0"/>
              </a:rPr>
              <a:t>– Field </a:t>
            </a:r>
            <a:r>
              <a:rPr lang="en-GB" sz="2000" b="1" dirty="0">
                <a:latin typeface="Verdana" panose="020B0604030504040204" pitchFamily="34" charset="0"/>
                <a:ea typeface="Verdana" panose="020B0604030504040204" pitchFamily="34" charset="0"/>
              </a:rPr>
              <a:t>Consultancy: Cox’s </a:t>
            </a:r>
            <a:r>
              <a:rPr lang="en-GB" sz="2000" b="1" dirty="0" smtClean="0">
                <a:latin typeface="Verdana" panose="020B0604030504040204" pitchFamily="34" charset="0"/>
                <a:ea typeface="Verdana" panose="020B0604030504040204" pitchFamily="34" charset="0"/>
              </a:rPr>
              <a:t>Bazar</a:t>
            </a:r>
            <a:endParaRPr lang="en-AU" sz="2000" b="1" dirty="0">
              <a:latin typeface="Verdana" panose="020B0604030504040204" pitchFamily="34" charset="0"/>
              <a:ea typeface="Verdana" panose="020B0604030504040204" pitchFamily="34" charset="0"/>
            </a:endParaRPr>
          </a:p>
        </p:txBody>
      </p:sp>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5" name="Group 14"/>
          <p:cNvGrpSpPr/>
          <p:nvPr/>
        </p:nvGrpSpPr>
        <p:grpSpPr>
          <a:xfrm>
            <a:off x="170319" y="6199501"/>
            <a:ext cx="1908720" cy="400110"/>
            <a:chOff x="3671392" y="6341258"/>
            <a:chExt cx="1908720" cy="400110"/>
          </a:xfrm>
        </p:grpSpPr>
        <p:pic>
          <p:nvPicPr>
            <p:cNvPr id="16" name="Picture 3" descr="Logo-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Global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0204" y="2059131"/>
            <a:ext cx="7959591" cy="3445711"/>
          </a:xfrm>
          <a:prstGeom prst="rect">
            <a:avLst/>
          </a:prstGeom>
        </p:spPr>
      </p:pic>
    </p:spTree>
    <p:extLst>
      <p:ext uri="{BB962C8B-B14F-4D97-AF65-F5344CB8AC3E}">
        <p14:creationId xmlns:p14="http://schemas.microsoft.com/office/powerpoint/2010/main" val="38720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339969" y="316468"/>
            <a:ext cx="8510954" cy="1446550"/>
          </a:xfrm>
          <a:prstGeom prst="rect">
            <a:avLst/>
          </a:prstGeom>
        </p:spPr>
        <p:txBody>
          <a:bodyPr wrap="square">
            <a:spAutoFit/>
          </a:bodyPr>
          <a:lstStyle/>
          <a:p>
            <a:pPr lvl="0">
              <a:buClr>
                <a:srgbClr val="CF1C21"/>
              </a:buClr>
              <a:buSzPts val="2100"/>
            </a:pPr>
            <a:r>
              <a:rPr lang="en-US" sz="2200" b="1" dirty="0">
                <a:latin typeface="Calibri"/>
                <a:ea typeface="Calibri"/>
                <a:cs typeface="Calibri"/>
              </a:rPr>
              <a:t>Inclusion of persons with disabilities in shelter and settlements programming – thinking beyond physical </a:t>
            </a:r>
            <a:r>
              <a:rPr lang="en-US" sz="2200" b="1" dirty="0" smtClean="0">
                <a:latin typeface="Calibri"/>
                <a:ea typeface="Calibri"/>
                <a:cs typeface="Calibri"/>
              </a:rPr>
              <a:t>access</a:t>
            </a:r>
          </a:p>
          <a:p>
            <a:pPr lvl="0">
              <a:buClr>
                <a:srgbClr val="CF1C21"/>
              </a:buClr>
              <a:buSzPts val="2100"/>
            </a:pPr>
            <a:endParaRPr lang="en-US" sz="2200" b="1" dirty="0">
              <a:latin typeface="Calibri"/>
              <a:ea typeface="Calibri"/>
              <a:cs typeface="Calibri"/>
            </a:endParaRPr>
          </a:p>
          <a:p>
            <a:pPr lvl="0">
              <a:buClr>
                <a:srgbClr val="CF1C21"/>
              </a:buClr>
              <a:buSzPts val="2100"/>
            </a:pPr>
            <a:endParaRPr lang="en-US" sz="2200" b="1" dirty="0">
              <a:latin typeface="Calibri"/>
              <a:ea typeface="Calibri"/>
              <a:cs typeface="Calibri"/>
            </a:endParaRPr>
          </a:p>
        </p:txBody>
      </p:sp>
      <p:sp>
        <p:nvSpPr>
          <p:cNvPr id="18" name="Google Shape;91;p14"/>
          <p:cNvSpPr txBox="1"/>
          <p:nvPr/>
        </p:nvSpPr>
        <p:spPr>
          <a:xfrm>
            <a:off x="339969" y="1039743"/>
            <a:ext cx="8599296" cy="4191000"/>
          </a:xfrm>
          <a:prstGeom prst="rect">
            <a:avLst/>
          </a:prstGeom>
          <a:noFill/>
          <a:ln>
            <a:noFill/>
          </a:ln>
        </p:spPr>
        <p:txBody>
          <a:bodyPr spcFirstLastPara="1" wrap="square" lIns="91425" tIns="45700" rIns="91425" bIns="45700" anchor="t" anchorCtr="0">
            <a:noAutofit/>
          </a:bodyPr>
          <a:lstStyle/>
          <a:p>
            <a:pPr lvl="0">
              <a:buClr>
                <a:srgbClr val="CF1C21"/>
              </a:buClr>
              <a:buSzPts val="2100"/>
            </a:pPr>
            <a:endParaRPr lang="en-US" sz="2100" dirty="0">
              <a:solidFill>
                <a:srgbClr val="A50021"/>
              </a:solidFill>
              <a:latin typeface="Calibri"/>
              <a:ea typeface="Calibri"/>
              <a:cs typeface="Calibri"/>
            </a:endParaRPr>
          </a:p>
          <a:p>
            <a:pPr lvl="0">
              <a:buClr>
                <a:srgbClr val="CF1C21"/>
              </a:buClr>
              <a:buSzPts val="2100"/>
            </a:pPr>
            <a:r>
              <a:rPr lang="en-US" sz="2100" dirty="0" smtClean="0">
                <a:solidFill>
                  <a:srgbClr val="A50021"/>
                </a:solidFill>
                <a:latin typeface="Calibri"/>
                <a:ea typeface="Calibri"/>
                <a:cs typeface="Calibri"/>
              </a:rPr>
              <a:t>Persons with disabilities include those who have long term physical, mental, intellectual or sensory impairments which in interaction with various barriers may hinder their full and effective participation in society on an equal basis with others. </a:t>
            </a:r>
            <a:r>
              <a:rPr lang="en-US" i="1" dirty="0" smtClean="0">
                <a:solidFill>
                  <a:srgbClr val="A50021"/>
                </a:solidFill>
                <a:latin typeface="Calibri"/>
                <a:ea typeface="Calibri"/>
                <a:cs typeface="Calibri"/>
              </a:rPr>
              <a:t>(UNCRPD 2006)</a:t>
            </a:r>
          </a:p>
          <a:p>
            <a:pPr marL="273050" lvl="0" indent="-294640">
              <a:buClr>
                <a:srgbClr val="CF1C21"/>
              </a:buClr>
              <a:buSzPts val="2100"/>
              <a:buFont typeface="Calibri"/>
              <a:buChar char="▪"/>
            </a:pPr>
            <a:endParaRPr lang="en-US" sz="2100" dirty="0" smtClean="0">
              <a:latin typeface="Calibri"/>
              <a:ea typeface="Calibri"/>
              <a:cs typeface="Calibri"/>
            </a:endParaRPr>
          </a:p>
          <a:p>
            <a:pPr lvl="0">
              <a:buClr>
                <a:srgbClr val="CF1C21"/>
              </a:buClr>
              <a:buSzPts val="2100"/>
            </a:pPr>
            <a:r>
              <a:rPr lang="en-US" sz="2100" dirty="0" smtClean="0">
                <a:latin typeface="Calibri"/>
                <a:ea typeface="Calibri"/>
                <a:cs typeface="Calibri"/>
              </a:rPr>
              <a:t>Baseline mapping highlighted: </a:t>
            </a:r>
          </a:p>
          <a:p>
            <a:pPr lvl="0">
              <a:buClr>
                <a:srgbClr val="CF1C21"/>
              </a:buClr>
              <a:buSzPts val="2100"/>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a:latin typeface="Calibri"/>
                <a:ea typeface="Calibri"/>
                <a:cs typeface="Calibri"/>
              </a:rPr>
              <a:t>tools and guidance </a:t>
            </a:r>
            <a:r>
              <a:rPr lang="en-US" sz="2100" dirty="0" smtClean="0">
                <a:latin typeface="Calibri"/>
                <a:ea typeface="Calibri"/>
                <a:cs typeface="Calibri"/>
              </a:rPr>
              <a:t>focus </a:t>
            </a:r>
            <a:r>
              <a:rPr lang="en-US" sz="2100" dirty="0">
                <a:latin typeface="Calibri"/>
                <a:ea typeface="Calibri"/>
                <a:cs typeface="Calibri"/>
              </a:rPr>
              <a:t>on issues of physical mobility </a:t>
            </a:r>
            <a:r>
              <a:rPr lang="en-US" sz="2100" dirty="0" smtClean="0">
                <a:latin typeface="Calibri"/>
                <a:ea typeface="Calibri"/>
                <a:cs typeface="Calibri"/>
              </a:rPr>
              <a:t>or sensory impairment rather </a:t>
            </a:r>
            <a:r>
              <a:rPr lang="en-US" sz="2100" dirty="0">
                <a:latin typeface="Calibri"/>
                <a:ea typeface="Calibri"/>
                <a:cs typeface="Calibri"/>
              </a:rPr>
              <a:t>than a broader understanding of </a:t>
            </a:r>
            <a:r>
              <a:rPr lang="en-US" sz="2100" dirty="0" smtClean="0">
                <a:latin typeface="Calibri"/>
                <a:ea typeface="Calibri"/>
                <a:cs typeface="Calibri"/>
              </a:rPr>
              <a:t>disability</a:t>
            </a: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shelter and settlement actors are most familiar with physical or environmental barriers and less with communication and attitudinal barriers (having implications for persons with intellectual, sensory and psychosocial disabilities and women and girls with disabilities who may face intersecting forms of discrimination).</a:t>
            </a: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endParaRPr lang="en-US" sz="2100" dirty="0" smtClean="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p:txBody>
      </p:sp>
    </p:spTree>
    <p:extLst>
      <p:ext uri="{BB962C8B-B14F-4D97-AF65-F5344CB8AC3E}">
        <p14:creationId xmlns:p14="http://schemas.microsoft.com/office/powerpoint/2010/main" val="305853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p:nvPr/>
        </p:nvSpPr>
        <p:spPr>
          <a:xfrm>
            <a:off x="-16600" y="857250"/>
            <a:ext cx="4413600" cy="4629300"/>
          </a:xfrm>
          <a:prstGeom prst="rect">
            <a:avLst/>
          </a:prstGeom>
          <a:solidFill>
            <a:srgbClr val="D9EAD3"/>
          </a:solidFill>
          <a:ln>
            <a:noFill/>
          </a:ln>
        </p:spPr>
        <p:txBody>
          <a:bodyPr spcFirstLastPara="1" wrap="square" lIns="91425" tIns="91425" rIns="91425" bIns="91425" anchor="t" anchorCtr="0">
            <a:noAutofit/>
          </a:bodyPr>
          <a:lstStyle/>
          <a:p>
            <a:endParaRPr/>
          </a:p>
        </p:txBody>
      </p:sp>
      <p:sp>
        <p:nvSpPr>
          <p:cNvPr id="102" name="Google Shape;102;p25"/>
          <p:cNvSpPr txBox="1"/>
          <p:nvPr/>
        </p:nvSpPr>
        <p:spPr>
          <a:xfrm>
            <a:off x="232400" y="2229225"/>
            <a:ext cx="3915600" cy="2059200"/>
          </a:xfrm>
          <a:prstGeom prst="rect">
            <a:avLst/>
          </a:prstGeom>
          <a:noFill/>
          <a:ln>
            <a:noFill/>
          </a:ln>
        </p:spPr>
        <p:txBody>
          <a:bodyPr spcFirstLastPara="1" wrap="square" lIns="91425" tIns="91425" rIns="91425" bIns="91425" anchor="t" anchorCtr="0">
            <a:noAutofit/>
          </a:bodyPr>
          <a:lstStyle/>
          <a:p>
            <a:pPr algn="ctr">
              <a:buSzPts val="1100"/>
            </a:pPr>
            <a:r>
              <a:rPr lang="en-GB" sz="2700">
                <a:solidFill>
                  <a:srgbClr val="274E13"/>
                </a:solidFill>
              </a:rPr>
              <a:t>Disability Inclusion Working Group </a:t>
            </a:r>
            <a:endParaRPr sz="2700">
              <a:solidFill>
                <a:srgbClr val="274E13"/>
              </a:solidFill>
            </a:endParaRPr>
          </a:p>
          <a:p>
            <a:pPr algn="ctr"/>
            <a:endParaRPr sz="1500">
              <a:solidFill>
                <a:srgbClr val="274E13"/>
              </a:solidFill>
            </a:endParaRPr>
          </a:p>
          <a:p>
            <a:pPr algn="ctr"/>
            <a:r>
              <a:rPr lang="en-GB" sz="2000">
                <a:solidFill>
                  <a:srgbClr val="274E13"/>
                </a:solidFill>
              </a:rPr>
              <a:t>GSC Update</a:t>
            </a:r>
            <a:endParaRPr sz="2000">
              <a:solidFill>
                <a:srgbClr val="274E13"/>
              </a:solidFill>
            </a:endParaRPr>
          </a:p>
          <a:p>
            <a:pPr algn="ctr"/>
            <a:endParaRPr sz="2000">
              <a:solidFill>
                <a:srgbClr val="274E13"/>
              </a:solidFill>
            </a:endParaRPr>
          </a:p>
          <a:p>
            <a:pPr algn="ctr"/>
            <a:r>
              <a:rPr lang="en-GB" sz="2000">
                <a:solidFill>
                  <a:srgbClr val="274E13"/>
                </a:solidFill>
              </a:rPr>
              <a:t>20th October 2020</a:t>
            </a:r>
            <a:endParaRPr sz="2000">
              <a:solidFill>
                <a:srgbClr val="274E13"/>
              </a:solidFill>
            </a:endParaRPr>
          </a:p>
          <a:p>
            <a:pPr>
              <a:buSzPts val="1100"/>
            </a:pPr>
            <a:endParaRPr sz="1500">
              <a:solidFill>
                <a:srgbClr val="274E13"/>
              </a:solidFill>
            </a:endParaRPr>
          </a:p>
        </p:txBody>
      </p:sp>
      <p:sp>
        <p:nvSpPr>
          <p:cNvPr id="103" name="Google Shape;103;p25"/>
          <p:cNvSpPr txBox="1"/>
          <p:nvPr/>
        </p:nvSpPr>
        <p:spPr>
          <a:xfrm>
            <a:off x="4572000" y="1665050"/>
            <a:ext cx="4181100" cy="3591000"/>
          </a:xfrm>
          <a:prstGeom prst="rect">
            <a:avLst/>
          </a:prstGeom>
          <a:noFill/>
          <a:ln>
            <a:noFill/>
          </a:ln>
        </p:spPr>
        <p:txBody>
          <a:bodyPr spcFirstLastPara="1" wrap="square" lIns="91425" tIns="91425" rIns="91425" bIns="91425" anchor="t" anchorCtr="0">
            <a:noAutofit/>
          </a:bodyPr>
          <a:lstStyle/>
          <a:p>
            <a:pPr marL="457200" indent="-342900">
              <a:lnSpc>
                <a:spcPct val="115000"/>
              </a:lnSpc>
              <a:buClr>
                <a:srgbClr val="595959"/>
              </a:buClr>
              <a:buSzPts val="1800"/>
              <a:buFont typeface="Arial"/>
              <a:buChar char="●"/>
            </a:pPr>
            <a:r>
              <a:rPr lang="en-GB" sz="1800" b="1">
                <a:solidFill>
                  <a:srgbClr val="595959"/>
                </a:solidFill>
              </a:rPr>
              <a:t>Inclusion beyond physical access: intersections between Shelter, Health and Disability Inclusion</a:t>
            </a:r>
            <a:endParaRPr sz="1800">
              <a:solidFill>
                <a:srgbClr val="595959"/>
              </a:solidFill>
            </a:endParaRPr>
          </a:p>
          <a:p>
            <a:pPr marL="457200" indent="-342900">
              <a:lnSpc>
                <a:spcPct val="115000"/>
              </a:lnSpc>
              <a:buClr>
                <a:srgbClr val="595959"/>
              </a:buClr>
              <a:buSzPts val="1800"/>
              <a:buFont typeface="Arial"/>
              <a:buChar char="●"/>
            </a:pPr>
            <a:r>
              <a:rPr lang="en-GB" sz="1800">
                <a:solidFill>
                  <a:srgbClr val="595959"/>
                </a:solidFill>
              </a:rPr>
              <a:t>Shelter and Health Learning Day</a:t>
            </a:r>
            <a:endParaRPr sz="1800">
              <a:solidFill>
                <a:srgbClr val="595959"/>
              </a:solidFill>
            </a:endParaRPr>
          </a:p>
          <a:p>
            <a:pPr marL="914400" lvl="1" indent="-317500">
              <a:lnSpc>
                <a:spcPct val="115000"/>
              </a:lnSpc>
              <a:buClr>
                <a:srgbClr val="595959"/>
              </a:buClr>
              <a:buSzPts val="1400"/>
              <a:buFont typeface="Arial"/>
              <a:buChar char="○"/>
            </a:pPr>
            <a:r>
              <a:rPr lang="en-GB" sz="1800">
                <a:solidFill>
                  <a:srgbClr val="595959"/>
                </a:solidFill>
              </a:rPr>
              <a:t>Inadequate shelter and physical health. </a:t>
            </a:r>
            <a:endParaRPr sz="1800">
              <a:solidFill>
                <a:srgbClr val="595959"/>
              </a:solidFill>
            </a:endParaRPr>
          </a:p>
          <a:p>
            <a:pPr marL="914400" lvl="1" indent="-342900">
              <a:lnSpc>
                <a:spcPct val="115000"/>
              </a:lnSpc>
              <a:buClr>
                <a:srgbClr val="595959"/>
              </a:buClr>
              <a:buSzPts val="1800"/>
              <a:buFont typeface="Arial"/>
              <a:buChar char="○"/>
            </a:pPr>
            <a:r>
              <a:rPr lang="en-GB" sz="1800">
                <a:solidFill>
                  <a:srgbClr val="595959"/>
                </a:solidFill>
              </a:rPr>
              <a:t>Inadequate shelter and mental health</a:t>
            </a:r>
            <a:endParaRPr sz="1800">
              <a:solidFill>
                <a:srgbClr val="595959"/>
              </a:solidFill>
            </a:endParaRPr>
          </a:p>
          <a:p>
            <a:pPr marL="457200" indent="-342900">
              <a:lnSpc>
                <a:spcPct val="115000"/>
              </a:lnSpc>
              <a:buClr>
                <a:srgbClr val="595959"/>
              </a:buClr>
              <a:buSzPts val="1800"/>
              <a:buFont typeface="Arial"/>
              <a:buChar char="●"/>
            </a:pPr>
            <a:r>
              <a:rPr lang="en-GB" sz="1800">
                <a:solidFill>
                  <a:srgbClr val="595959"/>
                </a:solidFill>
              </a:rPr>
              <a:t>Gaps in knowledge...next steps</a:t>
            </a:r>
            <a:endParaRPr sz="1800">
              <a:solidFill>
                <a:srgbClr val="595959"/>
              </a:solidFill>
            </a:endParaRPr>
          </a:p>
          <a:p>
            <a:pPr marL="457200">
              <a:lnSpc>
                <a:spcPct val="115000"/>
              </a:lnSpc>
              <a:spcBef>
                <a:spcPts val="1600"/>
              </a:spcBef>
              <a:spcAft>
                <a:spcPts val="1600"/>
              </a:spcAft>
            </a:pPr>
            <a:endParaRPr sz="1700"/>
          </a:p>
        </p:txBody>
      </p:sp>
    </p:spTree>
    <p:extLst>
      <p:ext uri="{BB962C8B-B14F-4D97-AF65-F5344CB8AC3E}">
        <p14:creationId xmlns:p14="http://schemas.microsoft.com/office/powerpoint/2010/main" val="415060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6" descr="A picture containing indoor, food, cooking, ove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57249"/>
            <a:ext cx="4234800" cy="2954700"/>
          </a:xfrm>
          <a:prstGeom prst="rect">
            <a:avLst/>
          </a:prstGeom>
          <a:noFill/>
          <a:ln>
            <a:noFill/>
          </a:ln>
        </p:spPr>
      </p:pic>
      <p:pic>
        <p:nvPicPr>
          <p:cNvPr id="109" name="Google Shape;109;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2472907"/>
            <a:ext cx="4711873" cy="3023819"/>
          </a:xfrm>
          <a:prstGeom prst="rect">
            <a:avLst/>
          </a:prstGeom>
          <a:noFill/>
          <a:ln>
            <a:noFill/>
          </a:ln>
        </p:spPr>
      </p:pic>
      <p:pic>
        <p:nvPicPr>
          <p:cNvPr id="110" name="Google Shape;110;p26" descr="A brick building&#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75068" y="2211559"/>
            <a:ext cx="4047200" cy="3285173"/>
          </a:xfrm>
          <a:prstGeom prst="rect">
            <a:avLst/>
          </a:prstGeom>
          <a:noFill/>
          <a:ln>
            <a:noFill/>
          </a:ln>
        </p:spPr>
      </p:pic>
      <p:pic>
        <p:nvPicPr>
          <p:cNvPr id="111" name="Google Shape;111;p2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11875" y="857250"/>
            <a:ext cx="4432126" cy="2954750"/>
          </a:xfrm>
          <a:prstGeom prst="rect">
            <a:avLst/>
          </a:prstGeom>
          <a:noFill/>
          <a:ln>
            <a:noFill/>
          </a:ln>
        </p:spPr>
      </p:pic>
    </p:spTree>
    <p:extLst>
      <p:ext uri="{BB962C8B-B14F-4D97-AF65-F5344CB8AC3E}">
        <p14:creationId xmlns:p14="http://schemas.microsoft.com/office/powerpoint/2010/main" val="35600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38826" y="857250"/>
            <a:ext cx="3305175" cy="4629150"/>
          </a:xfrm>
          <a:prstGeom prst="rect">
            <a:avLst/>
          </a:prstGeom>
          <a:noFill/>
          <a:ln>
            <a:noFill/>
          </a:ln>
        </p:spPr>
      </p:pic>
      <p:sp>
        <p:nvSpPr>
          <p:cNvPr id="117" name="Google Shape;117;p27"/>
          <p:cNvSpPr txBox="1"/>
          <p:nvPr/>
        </p:nvSpPr>
        <p:spPr>
          <a:xfrm>
            <a:off x="0" y="1021975"/>
            <a:ext cx="5838900" cy="531900"/>
          </a:xfrm>
          <a:prstGeom prst="rect">
            <a:avLst/>
          </a:prstGeom>
          <a:noFill/>
          <a:ln>
            <a:noFill/>
          </a:ln>
        </p:spPr>
        <p:txBody>
          <a:bodyPr spcFirstLastPara="1" wrap="square" lIns="91425" tIns="91425" rIns="91425" bIns="91425" anchor="t" anchorCtr="0">
            <a:noAutofit/>
          </a:bodyPr>
          <a:lstStyle/>
          <a:p>
            <a:pPr algn="ctr"/>
            <a:r>
              <a:rPr lang="en-GB" sz="1500" b="1">
                <a:solidFill>
                  <a:srgbClr val="38761D"/>
                </a:solidFill>
              </a:rPr>
              <a:t>Shelter and Health Multi-sectoral Learning Day 14th May 2020</a:t>
            </a:r>
            <a:r>
              <a:rPr lang="en-GB" sz="1500" b="1"/>
              <a:t> </a:t>
            </a:r>
            <a:endParaRPr sz="1500" b="1"/>
          </a:p>
        </p:txBody>
      </p:sp>
      <p:sp>
        <p:nvSpPr>
          <p:cNvPr id="118" name="Google Shape;118;p27"/>
          <p:cNvSpPr txBox="1"/>
          <p:nvPr/>
        </p:nvSpPr>
        <p:spPr>
          <a:xfrm>
            <a:off x="280450" y="1553850"/>
            <a:ext cx="5170200" cy="1024200"/>
          </a:xfrm>
          <a:prstGeom prst="rect">
            <a:avLst/>
          </a:prstGeom>
          <a:noFill/>
          <a:ln>
            <a:noFill/>
          </a:ln>
        </p:spPr>
        <p:txBody>
          <a:bodyPr spcFirstLastPara="1" wrap="square" lIns="91425" tIns="91425" rIns="91425" bIns="91425" anchor="t" anchorCtr="0">
            <a:noAutofit/>
          </a:bodyPr>
          <a:lstStyle/>
          <a:p>
            <a:pPr algn="just">
              <a:lnSpc>
                <a:spcPct val="115000"/>
              </a:lnSpc>
              <a:buSzPts val="1100"/>
            </a:pPr>
            <a:r>
              <a:rPr lang="en-GB" sz="1800"/>
              <a:t>Learning Day in brief</a:t>
            </a:r>
            <a:endParaRPr sz="1800"/>
          </a:p>
          <a:p>
            <a:pPr marL="914400" indent="-342900" algn="just">
              <a:lnSpc>
                <a:spcPct val="115000"/>
              </a:lnSpc>
              <a:buSzPts val="1800"/>
              <a:buFont typeface="Arial"/>
              <a:buChar char="●"/>
            </a:pPr>
            <a:r>
              <a:rPr lang="en-GB" sz="1800"/>
              <a:t>20 presentations: links between housing and health...and humanitarian shelter </a:t>
            </a:r>
            <a:endParaRPr sz="1800"/>
          </a:p>
          <a:p>
            <a:pPr marL="914400" indent="-342900" algn="just">
              <a:lnSpc>
                <a:spcPct val="115000"/>
              </a:lnSpc>
              <a:buSzPts val="1800"/>
              <a:buFont typeface="Arial"/>
              <a:buChar char="●"/>
            </a:pPr>
            <a:r>
              <a:rPr lang="en-GB" sz="1800"/>
              <a:t>Representatives from Health, WaSH, Shelter</a:t>
            </a:r>
            <a:endParaRPr sz="1800">
              <a:solidFill>
                <a:srgbClr val="202124"/>
              </a:solidFill>
              <a:highlight>
                <a:srgbClr val="F8F9FA"/>
              </a:highlight>
            </a:endParaRPr>
          </a:p>
          <a:p>
            <a:pPr algn="just">
              <a:lnSpc>
                <a:spcPct val="115000"/>
              </a:lnSpc>
            </a:pPr>
            <a:endParaRPr sz="1800">
              <a:solidFill>
                <a:srgbClr val="202124"/>
              </a:solidFill>
            </a:endParaRPr>
          </a:p>
          <a:p>
            <a:pPr algn="just">
              <a:lnSpc>
                <a:spcPct val="115000"/>
              </a:lnSpc>
              <a:buSzPts val="1100"/>
            </a:pPr>
            <a:endParaRPr sz="1800">
              <a:solidFill>
                <a:srgbClr val="202124"/>
              </a:solidFill>
              <a:highlight>
                <a:srgbClr val="F8F9FA"/>
              </a:highlight>
              <a:latin typeface="Calibri"/>
              <a:ea typeface="Calibri"/>
              <a:cs typeface="Calibri"/>
              <a:sym typeface="Calibri"/>
            </a:endParaRPr>
          </a:p>
          <a:p>
            <a:pPr>
              <a:buSzPts val="1100"/>
            </a:pPr>
            <a:endParaRPr sz="1800"/>
          </a:p>
        </p:txBody>
      </p:sp>
      <p:sp>
        <p:nvSpPr>
          <p:cNvPr id="119" name="Google Shape;119;p27"/>
          <p:cNvSpPr txBox="1"/>
          <p:nvPr/>
        </p:nvSpPr>
        <p:spPr>
          <a:xfrm>
            <a:off x="249900" y="3429000"/>
            <a:ext cx="5339100" cy="2018700"/>
          </a:xfrm>
          <a:prstGeom prst="rect">
            <a:avLst/>
          </a:prstGeom>
          <a:noFill/>
          <a:ln w="19050"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algn="just">
              <a:lnSpc>
                <a:spcPct val="115000"/>
              </a:lnSpc>
              <a:buSzPts val="1100"/>
            </a:pPr>
            <a:r>
              <a:rPr lang="en-GB" sz="1800">
                <a:solidFill>
                  <a:srgbClr val="202124"/>
                </a:solidFill>
              </a:rPr>
              <a:t>Recommendations and research gaps</a:t>
            </a:r>
            <a:endParaRPr sz="1800">
              <a:solidFill>
                <a:srgbClr val="202124"/>
              </a:solidFill>
            </a:endParaRPr>
          </a:p>
          <a:p>
            <a:pPr marL="914400" indent="-317500" algn="just">
              <a:lnSpc>
                <a:spcPct val="115000"/>
              </a:lnSpc>
              <a:buClr>
                <a:srgbClr val="202124"/>
              </a:buClr>
              <a:buSzPts val="1400"/>
              <a:buFont typeface="Arial"/>
              <a:buChar char="●"/>
            </a:pPr>
            <a:r>
              <a:rPr lang="en-GB">
                <a:solidFill>
                  <a:srgbClr val="202124"/>
                </a:solidFill>
              </a:rPr>
              <a:t>Inter-cluster / inter-agency Environmental Health WG</a:t>
            </a:r>
            <a:endParaRPr>
              <a:solidFill>
                <a:srgbClr val="202124"/>
              </a:solidFill>
            </a:endParaRPr>
          </a:p>
          <a:p>
            <a:pPr marL="914400" indent="-317500" algn="just">
              <a:lnSpc>
                <a:spcPct val="115000"/>
              </a:lnSpc>
              <a:buClr>
                <a:srgbClr val="202124"/>
              </a:buClr>
              <a:buSzPts val="1400"/>
              <a:buFont typeface="Arial"/>
              <a:buChar char="●"/>
            </a:pPr>
            <a:r>
              <a:rPr lang="en-GB">
                <a:solidFill>
                  <a:srgbClr val="202124"/>
                </a:solidFill>
              </a:rPr>
              <a:t>Integrating health into assessments, implementation, evaluations ….</a:t>
            </a:r>
            <a:endParaRPr>
              <a:solidFill>
                <a:srgbClr val="202124"/>
              </a:solidFill>
            </a:endParaRPr>
          </a:p>
          <a:p>
            <a:pPr marL="914400" indent="-317500" algn="just">
              <a:lnSpc>
                <a:spcPct val="115000"/>
              </a:lnSpc>
              <a:buClr>
                <a:srgbClr val="202124"/>
              </a:buClr>
              <a:buSzPts val="1400"/>
              <a:buFont typeface="Arial"/>
              <a:buChar char="●"/>
            </a:pPr>
            <a:r>
              <a:rPr lang="en-GB">
                <a:solidFill>
                  <a:srgbClr val="202124"/>
                </a:solidFill>
              </a:rPr>
              <a:t>Generating evidence on impacts</a:t>
            </a:r>
            <a:endParaRPr>
              <a:solidFill>
                <a:srgbClr val="202124"/>
              </a:solidFill>
            </a:endParaRPr>
          </a:p>
          <a:p>
            <a:pPr marL="914400" indent="-317500" algn="just">
              <a:lnSpc>
                <a:spcPct val="115000"/>
              </a:lnSpc>
              <a:buClr>
                <a:srgbClr val="202124"/>
              </a:buClr>
              <a:buSzPts val="1400"/>
              <a:buFont typeface="Arial"/>
              <a:buChar char="●"/>
            </a:pPr>
            <a:r>
              <a:rPr lang="en-GB">
                <a:solidFill>
                  <a:srgbClr val="202124"/>
                </a:solidFill>
              </a:rPr>
              <a:t>Collaboration with development and health actors</a:t>
            </a:r>
            <a:endParaRPr>
              <a:solidFill>
                <a:srgbClr val="202124"/>
              </a:solidFill>
            </a:endParaRPr>
          </a:p>
        </p:txBody>
      </p:sp>
    </p:spTree>
    <p:extLst>
      <p:ext uri="{BB962C8B-B14F-4D97-AF65-F5344CB8AC3E}">
        <p14:creationId xmlns:p14="http://schemas.microsoft.com/office/powerpoint/2010/main" val="30273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txBox="1"/>
          <p:nvPr/>
        </p:nvSpPr>
        <p:spPr>
          <a:xfrm>
            <a:off x="-16600" y="857250"/>
            <a:ext cx="4413600" cy="4629300"/>
          </a:xfrm>
          <a:prstGeom prst="rect">
            <a:avLst/>
          </a:prstGeom>
          <a:solidFill>
            <a:srgbClr val="D9EAD3"/>
          </a:solidFill>
          <a:ln>
            <a:noFill/>
          </a:ln>
        </p:spPr>
        <p:txBody>
          <a:bodyPr spcFirstLastPara="1" wrap="square" lIns="91425" tIns="91425" rIns="91425" bIns="91425" anchor="t" anchorCtr="0">
            <a:noAutofit/>
          </a:bodyPr>
          <a:lstStyle/>
          <a:p>
            <a:endParaRPr/>
          </a:p>
        </p:txBody>
      </p:sp>
      <p:sp>
        <p:nvSpPr>
          <p:cNvPr id="125" name="Google Shape;125;p28"/>
          <p:cNvSpPr txBox="1"/>
          <p:nvPr/>
        </p:nvSpPr>
        <p:spPr>
          <a:xfrm>
            <a:off x="232400" y="2408525"/>
            <a:ext cx="3915600" cy="1359000"/>
          </a:xfrm>
          <a:prstGeom prst="rect">
            <a:avLst/>
          </a:prstGeom>
          <a:noFill/>
          <a:ln>
            <a:noFill/>
          </a:ln>
        </p:spPr>
        <p:txBody>
          <a:bodyPr spcFirstLastPara="1" wrap="square" lIns="91425" tIns="91425" rIns="91425" bIns="91425" anchor="t" anchorCtr="0">
            <a:noAutofit/>
          </a:bodyPr>
          <a:lstStyle/>
          <a:p>
            <a:pPr algn="ctr"/>
            <a:r>
              <a:rPr lang="en-GB" sz="2600" b="1">
                <a:solidFill>
                  <a:srgbClr val="274E13"/>
                </a:solidFill>
              </a:rPr>
              <a:t>Key Learning Day ‘takeaways’ relevant to Disability Inclusion </a:t>
            </a:r>
            <a:endParaRPr sz="2600" b="1">
              <a:solidFill>
                <a:srgbClr val="274E13"/>
              </a:solidFill>
            </a:endParaRPr>
          </a:p>
          <a:p>
            <a:endParaRPr sz="1200"/>
          </a:p>
          <a:p>
            <a:pPr marL="457200"/>
            <a:endParaRPr sz="1200"/>
          </a:p>
          <a:p>
            <a:endParaRPr/>
          </a:p>
          <a:p>
            <a:endParaRPr/>
          </a:p>
          <a:p>
            <a:endParaRPr/>
          </a:p>
          <a:p>
            <a:endParaRPr/>
          </a:p>
          <a:p>
            <a:endParaRPr/>
          </a:p>
          <a:p>
            <a:endParaRPr/>
          </a:p>
        </p:txBody>
      </p:sp>
      <p:sp>
        <p:nvSpPr>
          <p:cNvPr id="126" name="Google Shape;126;p28"/>
          <p:cNvSpPr txBox="1"/>
          <p:nvPr/>
        </p:nvSpPr>
        <p:spPr>
          <a:xfrm>
            <a:off x="4572000" y="1537525"/>
            <a:ext cx="4181100" cy="3833100"/>
          </a:xfrm>
          <a:prstGeom prst="rect">
            <a:avLst/>
          </a:prstGeom>
          <a:noFill/>
          <a:ln>
            <a:noFill/>
          </a:ln>
        </p:spPr>
        <p:txBody>
          <a:bodyPr spcFirstLastPara="1" wrap="square" lIns="91425" tIns="91425" rIns="91425" bIns="91425" anchor="t" anchorCtr="0">
            <a:noAutofit/>
          </a:bodyPr>
          <a:lstStyle/>
          <a:p>
            <a:pPr marL="457200" indent="-336550">
              <a:buSzPts val="1700"/>
              <a:buFont typeface="Arial"/>
              <a:buChar char="●"/>
            </a:pPr>
            <a:r>
              <a:rPr lang="en-GB" sz="1700"/>
              <a:t>People living with some disabilities are possibly more home-based = higher risk of shelter related health conditions </a:t>
            </a:r>
            <a:endParaRPr sz="1700"/>
          </a:p>
          <a:p>
            <a:pPr marL="457200"/>
            <a:endParaRPr sz="1700"/>
          </a:p>
          <a:p>
            <a:pPr marL="457200" indent="-336550">
              <a:buSzPts val="1700"/>
              <a:buFont typeface="Arial"/>
              <a:buChar char="●"/>
            </a:pPr>
            <a:r>
              <a:rPr lang="en-GB" sz="1700"/>
              <a:t>Different types of disabilities </a:t>
            </a:r>
            <a:endParaRPr sz="1700"/>
          </a:p>
          <a:p>
            <a:pPr marL="457200"/>
            <a:endParaRPr sz="1700"/>
          </a:p>
          <a:p>
            <a:pPr marL="457200" indent="-336550">
              <a:buSzPts val="1700"/>
              <a:buFont typeface="Arial"/>
              <a:buChar char="●"/>
            </a:pPr>
            <a:r>
              <a:rPr lang="en-GB" sz="1700"/>
              <a:t>Measuring outcomes of improved shelter</a:t>
            </a:r>
            <a:endParaRPr sz="1700"/>
          </a:p>
          <a:p>
            <a:endParaRPr sz="1700"/>
          </a:p>
          <a:p>
            <a:pPr marL="457200" indent="-336550">
              <a:buSzPts val="1700"/>
              <a:buFont typeface="Arial"/>
              <a:buChar char="●"/>
            </a:pPr>
            <a:r>
              <a:rPr lang="en-GB" sz="1700"/>
              <a:t>Need for better evidence </a:t>
            </a:r>
            <a:endParaRPr sz="1700"/>
          </a:p>
          <a:p>
            <a:pPr marL="457200"/>
            <a:endParaRPr sz="1700"/>
          </a:p>
          <a:p>
            <a:pPr marL="457200" indent="-336550">
              <a:buSzPts val="1700"/>
              <a:buFont typeface="Arial"/>
              <a:buChar char="●"/>
            </a:pPr>
            <a:r>
              <a:rPr lang="en-GB" sz="1700"/>
              <a:t>Mental health - key area of interest </a:t>
            </a:r>
            <a:endParaRPr sz="1700"/>
          </a:p>
        </p:txBody>
      </p:sp>
    </p:spTree>
    <p:extLst>
      <p:ext uri="{BB962C8B-B14F-4D97-AF65-F5344CB8AC3E}">
        <p14:creationId xmlns:p14="http://schemas.microsoft.com/office/powerpoint/2010/main" val="17052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Melbourne">
  <a:themeElements>
    <a:clrScheme name="University of Melbourne">
      <a:dk1>
        <a:sysClr val="windowText" lastClr="000000"/>
      </a:dk1>
      <a:lt1>
        <a:sysClr val="window" lastClr="FFFFFF"/>
      </a:lt1>
      <a:dk2>
        <a:srgbClr val="094183"/>
      </a:dk2>
      <a:lt2>
        <a:srgbClr val="FFFFFF"/>
      </a:lt2>
      <a:accent1>
        <a:srgbClr val="094183"/>
      </a:accent1>
      <a:accent2>
        <a:srgbClr val="4597AD"/>
      </a:accent2>
      <a:accent3>
        <a:srgbClr val="6DAF7F"/>
      </a:accent3>
      <a:accent4>
        <a:srgbClr val="5D7FBE"/>
      </a:accent4>
      <a:accent5>
        <a:srgbClr val="DDAD6A"/>
      </a:accent5>
      <a:accent6>
        <a:srgbClr val="D1694C"/>
      </a:accent6>
      <a:hlink>
        <a:srgbClr val="000000"/>
      </a:hlink>
      <a:folHlink>
        <a:srgbClr val="00000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4x3" id="{BDD74A5E-40DF-4BE2-A2E2-8F4B3D2BF403}" vid="{46240DC9-CC04-46E8-AB02-02D360500105}"/>
    </a:ext>
  </a:extLst>
</a:theme>
</file>

<file path=ppt/theme/theme3.xml><?xml version="1.0" encoding="utf-8"?>
<a:theme xmlns:a="http://schemas.openxmlformats.org/drawingml/2006/main" name="Self-recover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17845</TotalTime>
  <Words>2128</Words>
  <Application>Microsoft Office PowerPoint</Application>
  <PresentationFormat>On-screen Show (4:3)</PresentationFormat>
  <Paragraphs>242</Paragraphs>
  <Slides>29</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Georgia</vt:lpstr>
      <vt:lpstr>Times New Roman</vt:lpstr>
      <vt:lpstr>Verdana</vt:lpstr>
      <vt:lpstr>Office Theme</vt:lpstr>
      <vt:lpstr>University of Melbourne</vt:lpstr>
      <vt:lpstr>Self-recovery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IOM South Sudan  Camp Coordination and Camp Management Global Shelter Retreat Presentation</vt:lpstr>
      <vt:lpstr>PowerPoint Presentation</vt:lpstr>
      <vt:lpstr>PowerPoint Presentation</vt:lpstr>
      <vt:lpstr>PowerPoint Presentation</vt:lpstr>
      <vt:lpstr>Accessible Showers/ Bathing</vt:lpstr>
      <vt:lpstr>Entry Ramps</vt:lpstr>
      <vt:lpstr>Accessible Latrine</vt:lpstr>
      <vt:lpstr>Footbridge Completed</vt:lpstr>
      <vt:lpstr>PowerPoint Presentation</vt:lpstr>
      <vt:lpstr>Easy to Access, Stable Crossing, Wheelchair</vt:lpstr>
      <vt:lpstr>Roadway Stabilization</vt:lpstr>
      <vt:lpstr>PowerPoint Presentation</vt:lpstr>
      <vt:lpstr> QUESTIONS FOR CCCM SOUTH SUDAN?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Leeanne</dc:creator>
  <cp:lastModifiedBy>Leeanne Marshall</cp:lastModifiedBy>
  <cp:revision>51</cp:revision>
  <dcterms:modified xsi:type="dcterms:W3CDTF">2020-11-05T07:45:50Z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2020-10-19T17:42:17Z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a3ec3d80-1130-4d6a-8617-0000175edd80</vt:lpwstr>
  </property>
  <property fmtid="{D5CDD505-2E9C-101B-9397-08002B2CF9AE}" pid="8" name="MSIP_Label_2059aa38-f392-4105-be92-628035578272_ContentBits">
    <vt:lpwstr>0</vt:lpwstr>
  </property>
</Properties>
</file>