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4"/>
    <p:sldMasterId id="2147483722" r:id="rId5"/>
  </p:sldMasterIdLst>
  <p:notesMasterIdLst>
    <p:notesMasterId r:id="rId18"/>
  </p:notesMasterIdLst>
  <p:handoutMasterIdLst>
    <p:handoutMasterId r:id="rId19"/>
  </p:handoutMasterIdLst>
  <p:sldIdLst>
    <p:sldId id="493" r:id="rId6"/>
    <p:sldId id="502" r:id="rId7"/>
    <p:sldId id="503" r:id="rId8"/>
    <p:sldId id="494" r:id="rId9"/>
    <p:sldId id="504" r:id="rId10"/>
    <p:sldId id="495" r:id="rId11"/>
    <p:sldId id="496" r:id="rId12"/>
    <p:sldId id="508" r:id="rId13"/>
    <p:sldId id="510" r:id="rId14"/>
    <p:sldId id="506" r:id="rId15"/>
    <p:sldId id="507" r:id="rId16"/>
    <p:sldId id="509" r:id="rId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Del Carmen Sancha May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1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EC657E-EEC6-4FED-BCCC-C880DE4CFB9D}" v="80" dt="2024-07-30T14:30:09.6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a Panina" userId="505accc5-838e-4638-bb31-cd58a6e6a31b" providerId="ADAL" clId="{4BA0439F-75A1-47AC-8B71-998EAC771FCF}"/>
    <pc:docChg chg="undo custSel addSld delSld modSld sldOrd">
      <pc:chgData name="Valeria Panina" userId="505accc5-838e-4638-bb31-cd58a6e6a31b" providerId="ADAL" clId="{4BA0439F-75A1-47AC-8B71-998EAC771FCF}" dt="2024-07-25T07:21:05.580" v="2616"/>
      <pc:docMkLst>
        <pc:docMk/>
      </pc:docMkLst>
      <pc:sldChg chg="delSp modSp del mod">
        <pc:chgData name="Valeria Panina" userId="505accc5-838e-4638-bb31-cd58a6e6a31b" providerId="ADAL" clId="{4BA0439F-75A1-47AC-8B71-998EAC771FCF}" dt="2024-07-22T13:35:06.211" v="35" actId="2696"/>
        <pc:sldMkLst>
          <pc:docMk/>
          <pc:sldMk cId="2353083776" sldId="486"/>
        </pc:sldMkLst>
        <pc:spChg chg="del mod">
          <ac:chgData name="Valeria Panina" userId="505accc5-838e-4638-bb31-cd58a6e6a31b" providerId="ADAL" clId="{4BA0439F-75A1-47AC-8B71-998EAC771FCF}" dt="2024-07-22T13:34:35.818" v="32" actId="478"/>
          <ac:spMkLst>
            <pc:docMk/>
            <pc:sldMk cId="2353083776" sldId="486"/>
            <ac:spMk id="3" creationId="{A29DE16E-0B9C-6E1A-B0DC-74EB3796F5AA}"/>
          </ac:spMkLst>
        </pc:spChg>
        <pc:spChg chg="del mod">
          <ac:chgData name="Valeria Panina" userId="505accc5-838e-4638-bb31-cd58a6e6a31b" providerId="ADAL" clId="{4BA0439F-75A1-47AC-8B71-998EAC771FCF}" dt="2024-07-22T13:34:45.248" v="33" actId="478"/>
          <ac:spMkLst>
            <pc:docMk/>
            <pc:sldMk cId="2353083776" sldId="486"/>
            <ac:spMk id="4" creationId="{936E5C5D-C4B5-8719-BA6C-D8A5A19EDB39}"/>
          </ac:spMkLst>
        </pc:spChg>
        <pc:spChg chg="mod">
          <ac:chgData name="Valeria Panina" userId="505accc5-838e-4638-bb31-cd58a6e6a31b" providerId="ADAL" clId="{4BA0439F-75A1-47AC-8B71-998EAC771FCF}" dt="2024-07-22T13:35:00.744" v="34" actId="1076"/>
          <ac:spMkLst>
            <pc:docMk/>
            <pc:sldMk cId="2353083776" sldId="486"/>
            <ac:spMk id="5" creationId="{93A059F4-66F7-A6BF-BBC1-5B0371CE9E2B}"/>
          </ac:spMkLst>
        </pc:spChg>
      </pc:sldChg>
      <pc:sldChg chg="add del">
        <pc:chgData name="Valeria Panina" userId="505accc5-838e-4638-bb31-cd58a6e6a31b" providerId="ADAL" clId="{4BA0439F-75A1-47AC-8B71-998EAC771FCF}" dt="2024-07-22T13:35:33.624" v="63" actId="47"/>
        <pc:sldMkLst>
          <pc:docMk/>
          <pc:sldMk cId="4239204073" sldId="486"/>
        </pc:sldMkLst>
      </pc:sldChg>
      <pc:sldChg chg="addSp modSp mod">
        <pc:chgData name="Valeria Panina" userId="505accc5-838e-4638-bb31-cd58a6e6a31b" providerId="ADAL" clId="{4BA0439F-75A1-47AC-8B71-998EAC771FCF}" dt="2024-07-24T06:22:50.895" v="2311" actId="27636"/>
        <pc:sldMkLst>
          <pc:docMk/>
          <pc:sldMk cId="196588846" sldId="493"/>
        </pc:sldMkLst>
        <pc:spChg chg="mod">
          <ac:chgData name="Valeria Panina" userId="505accc5-838e-4638-bb31-cd58a6e6a31b" providerId="ADAL" clId="{4BA0439F-75A1-47AC-8B71-998EAC771FCF}" dt="2024-07-22T13:29:41.361" v="6" actId="20577"/>
          <ac:spMkLst>
            <pc:docMk/>
            <pc:sldMk cId="196588846" sldId="493"/>
            <ac:spMk id="2" creationId="{D64EE608-624F-BD5D-2DFB-8EE0FF8AEC9F}"/>
          </ac:spMkLst>
        </pc:spChg>
        <pc:spChg chg="mod">
          <ac:chgData name="Valeria Panina" userId="505accc5-838e-4638-bb31-cd58a6e6a31b" providerId="ADAL" clId="{4BA0439F-75A1-47AC-8B71-998EAC771FCF}" dt="2024-07-24T06:22:50.895" v="2311" actId="27636"/>
          <ac:spMkLst>
            <pc:docMk/>
            <pc:sldMk cId="196588846" sldId="493"/>
            <ac:spMk id="3" creationId="{D791DC85-A8C4-F9F1-78A9-716F4091D252}"/>
          </ac:spMkLst>
        </pc:spChg>
        <pc:picChg chg="mod">
          <ac:chgData name="Valeria Panina" userId="505accc5-838e-4638-bb31-cd58a6e6a31b" providerId="ADAL" clId="{4BA0439F-75A1-47AC-8B71-998EAC771FCF}" dt="2024-07-22T13:30:02.228" v="14" actId="1076"/>
          <ac:picMkLst>
            <pc:docMk/>
            <pc:sldMk cId="196588846" sldId="493"/>
            <ac:picMk id="4" creationId="{D07F0BBD-C1DB-D89E-6442-D30EB623D701}"/>
          </ac:picMkLst>
        </pc:picChg>
        <pc:picChg chg="add mod">
          <ac:chgData name="Valeria Panina" userId="505accc5-838e-4638-bb31-cd58a6e6a31b" providerId="ADAL" clId="{4BA0439F-75A1-47AC-8B71-998EAC771FCF}" dt="2024-07-22T13:32:37.446" v="20" actId="14100"/>
          <ac:picMkLst>
            <pc:docMk/>
            <pc:sldMk cId="196588846" sldId="493"/>
            <ac:picMk id="6" creationId="{2EA6D098-401F-0959-F1A8-75E2C66CC1B3}"/>
          </ac:picMkLst>
        </pc:picChg>
      </pc:sldChg>
      <pc:sldChg chg="addSp delSp modSp mod ord modClrScheme chgLayout">
        <pc:chgData name="Valeria Panina" userId="505accc5-838e-4638-bb31-cd58a6e6a31b" providerId="ADAL" clId="{4BA0439F-75A1-47AC-8B71-998EAC771FCF}" dt="2024-07-24T12:46:12.745" v="2506" actId="20577"/>
        <pc:sldMkLst>
          <pc:docMk/>
          <pc:sldMk cId="642408609" sldId="494"/>
        </pc:sldMkLst>
        <pc:spChg chg="mod">
          <ac:chgData name="Valeria Panina" userId="505accc5-838e-4638-bb31-cd58a6e6a31b" providerId="ADAL" clId="{4BA0439F-75A1-47AC-8B71-998EAC771FCF}" dt="2024-07-24T12:39:53.904" v="2427" actId="27636"/>
          <ac:spMkLst>
            <pc:docMk/>
            <pc:sldMk cId="642408609" sldId="494"/>
            <ac:spMk id="2" creationId="{84604939-DFC7-AC28-C3F6-28E85535C11D}"/>
          </ac:spMkLst>
        </pc:spChg>
        <pc:spChg chg="mod">
          <ac:chgData name="Valeria Panina" userId="505accc5-838e-4638-bb31-cd58a6e6a31b" providerId="ADAL" clId="{4BA0439F-75A1-47AC-8B71-998EAC771FCF}" dt="2024-07-22T13:48:41.654" v="92" actId="14100"/>
          <ac:spMkLst>
            <pc:docMk/>
            <pc:sldMk cId="642408609" sldId="494"/>
            <ac:spMk id="6" creationId="{62723583-3D29-EB12-8ED1-AF42267F22DB}"/>
          </ac:spMkLst>
        </pc:spChg>
        <pc:spChg chg="add mod">
          <ac:chgData name="Valeria Panina" userId="505accc5-838e-4638-bb31-cd58a6e6a31b" providerId="ADAL" clId="{4BA0439F-75A1-47AC-8B71-998EAC771FCF}" dt="2024-07-24T12:46:12.745" v="2506" actId="20577"/>
          <ac:spMkLst>
            <pc:docMk/>
            <pc:sldMk cId="642408609" sldId="494"/>
            <ac:spMk id="11" creationId="{468E73FD-E1C2-CE15-9D31-5EC94715C691}"/>
          </ac:spMkLst>
        </pc:spChg>
        <pc:picChg chg="add del mod">
          <ac:chgData name="Valeria Panina" userId="505accc5-838e-4638-bb31-cd58a6e6a31b" providerId="ADAL" clId="{4BA0439F-75A1-47AC-8B71-998EAC771FCF}" dt="2024-07-24T12:20:34.384" v="2415" actId="478"/>
          <ac:picMkLst>
            <pc:docMk/>
            <pc:sldMk cId="642408609" sldId="494"/>
            <ac:picMk id="3" creationId="{43E75C5A-83EB-430D-BB49-7F94E69C3D6D}"/>
          </ac:picMkLst>
        </pc:picChg>
        <pc:picChg chg="add mod">
          <ac:chgData name="Valeria Panina" userId="505accc5-838e-4638-bb31-cd58a6e6a31b" providerId="ADAL" clId="{4BA0439F-75A1-47AC-8B71-998EAC771FCF}" dt="2024-07-24T12:44:27.131" v="2451" actId="14100"/>
          <ac:picMkLst>
            <pc:docMk/>
            <pc:sldMk cId="642408609" sldId="494"/>
            <ac:picMk id="4" creationId="{54353BC2-9471-A1A4-680B-C453616D21E1}"/>
          </ac:picMkLst>
        </pc:picChg>
        <pc:picChg chg="del">
          <ac:chgData name="Valeria Panina" userId="505accc5-838e-4638-bb31-cd58a6e6a31b" providerId="ADAL" clId="{4BA0439F-75A1-47AC-8B71-998EAC771FCF}" dt="2024-07-22T13:45:02.224" v="85" actId="478"/>
          <ac:picMkLst>
            <pc:docMk/>
            <pc:sldMk cId="642408609" sldId="494"/>
            <ac:picMk id="5" creationId="{D39C7E58-3300-0579-C590-199698B7D983}"/>
          </ac:picMkLst>
        </pc:picChg>
      </pc:sldChg>
      <pc:sldChg chg="modSp mod modNotesTx">
        <pc:chgData name="Valeria Panina" userId="505accc5-838e-4638-bb31-cd58a6e6a31b" providerId="ADAL" clId="{4BA0439F-75A1-47AC-8B71-998EAC771FCF}" dt="2024-07-23T09:28:46.060" v="2011" actId="14100"/>
        <pc:sldMkLst>
          <pc:docMk/>
          <pc:sldMk cId="518613548" sldId="495"/>
        </pc:sldMkLst>
        <pc:picChg chg="mod">
          <ac:chgData name="Valeria Panina" userId="505accc5-838e-4638-bb31-cd58a6e6a31b" providerId="ADAL" clId="{4BA0439F-75A1-47AC-8B71-998EAC771FCF}" dt="2024-07-23T09:28:46.060" v="2011" actId="14100"/>
          <ac:picMkLst>
            <pc:docMk/>
            <pc:sldMk cId="518613548" sldId="495"/>
            <ac:picMk id="4" creationId="{8DCD0A66-19DA-2DC8-E273-FA9A8358A6DB}"/>
          </ac:picMkLst>
        </pc:picChg>
        <pc:picChg chg="mod">
          <ac:chgData name="Valeria Panina" userId="505accc5-838e-4638-bb31-cd58a6e6a31b" providerId="ADAL" clId="{4BA0439F-75A1-47AC-8B71-998EAC771FCF}" dt="2024-07-23T09:28:42.940" v="2010" actId="14100"/>
          <ac:picMkLst>
            <pc:docMk/>
            <pc:sldMk cId="518613548" sldId="495"/>
            <ac:picMk id="5" creationId="{42E4C362-35F3-1A6F-1E8F-24AA4CE40E55}"/>
          </ac:picMkLst>
        </pc:picChg>
      </pc:sldChg>
      <pc:sldChg chg="addSp delSp modSp mod modClrScheme chgLayout modNotesTx">
        <pc:chgData name="Valeria Panina" userId="505accc5-838e-4638-bb31-cd58a6e6a31b" providerId="ADAL" clId="{4BA0439F-75A1-47AC-8B71-998EAC771FCF}" dt="2024-07-23T16:05:07.854" v="2304" actId="20577"/>
        <pc:sldMkLst>
          <pc:docMk/>
          <pc:sldMk cId="3505126301" sldId="496"/>
        </pc:sldMkLst>
        <pc:spChg chg="add mod">
          <ac:chgData name="Valeria Panina" userId="505accc5-838e-4638-bb31-cd58a6e6a31b" providerId="ADAL" clId="{4BA0439F-75A1-47AC-8B71-998EAC771FCF}" dt="2024-07-23T15:40:33.554" v="2066" actId="14100"/>
          <ac:spMkLst>
            <pc:docMk/>
            <pc:sldMk cId="3505126301" sldId="496"/>
            <ac:spMk id="2" creationId="{3586689B-D846-14F4-5C02-C9C0D3F3790C}"/>
          </ac:spMkLst>
        </pc:spChg>
        <pc:spChg chg="add del mod">
          <ac:chgData name="Valeria Panina" userId="505accc5-838e-4638-bb31-cd58a6e6a31b" providerId="ADAL" clId="{4BA0439F-75A1-47AC-8B71-998EAC771FCF}" dt="2024-07-23T15:38:26.468" v="2039" actId="478"/>
          <ac:spMkLst>
            <pc:docMk/>
            <pc:sldMk cId="3505126301" sldId="496"/>
            <ac:spMk id="6" creationId="{16EF67CC-2E15-082B-5353-7D8DC792725E}"/>
          </ac:spMkLst>
        </pc:spChg>
        <pc:picChg chg="add mod modCrop">
          <ac:chgData name="Valeria Panina" userId="505accc5-838e-4638-bb31-cd58a6e6a31b" providerId="ADAL" clId="{4BA0439F-75A1-47AC-8B71-998EAC771FCF}" dt="2024-07-23T15:41:24.757" v="2067" actId="14100"/>
          <ac:picMkLst>
            <pc:docMk/>
            <pc:sldMk cId="3505126301" sldId="496"/>
            <ac:picMk id="4" creationId="{87AE1CE2-94CA-FD48-036B-94480E010C39}"/>
          </ac:picMkLst>
        </pc:picChg>
        <pc:picChg chg="del">
          <ac:chgData name="Valeria Panina" userId="505accc5-838e-4638-bb31-cd58a6e6a31b" providerId="ADAL" clId="{4BA0439F-75A1-47AC-8B71-998EAC771FCF}" dt="2024-07-22T14:40:00.774" v="1639" actId="478"/>
          <ac:picMkLst>
            <pc:docMk/>
            <pc:sldMk cId="3505126301" sldId="496"/>
            <ac:picMk id="7" creationId="{05574655-B460-E927-3399-8F9FCBF8E534}"/>
          </ac:picMkLst>
        </pc:picChg>
      </pc:sldChg>
      <pc:sldChg chg="del">
        <pc:chgData name="Valeria Panina" userId="505accc5-838e-4638-bb31-cd58a6e6a31b" providerId="ADAL" clId="{4BA0439F-75A1-47AC-8B71-998EAC771FCF}" dt="2024-07-22T14:06:52.072" v="654" actId="47"/>
        <pc:sldMkLst>
          <pc:docMk/>
          <pc:sldMk cId="2533267181" sldId="497"/>
        </pc:sldMkLst>
      </pc:sldChg>
      <pc:sldChg chg="del">
        <pc:chgData name="Valeria Panina" userId="505accc5-838e-4638-bb31-cd58a6e6a31b" providerId="ADAL" clId="{4BA0439F-75A1-47AC-8B71-998EAC771FCF}" dt="2024-07-22T14:06:54.240" v="655" actId="47"/>
        <pc:sldMkLst>
          <pc:docMk/>
          <pc:sldMk cId="2805434730" sldId="498"/>
        </pc:sldMkLst>
      </pc:sldChg>
      <pc:sldChg chg="del">
        <pc:chgData name="Valeria Panina" userId="505accc5-838e-4638-bb31-cd58a6e6a31b" providerId="ADAL" clId="{4BA0439F-75A1-47AC-8B71-998EAC771FCF}" dt="2024-07-22T14:06:55.269" v="656" actId="47"/>
        <pc:sldMkLst>
          <pc:docMk/>
          <pc:sldMk cId="1453988778" sldId="499"/>
        </pc:sldMkLst>
      </pc:sldChg>
      <pc:sldChg chg="addSp delSp modSp del mod modClrScheme chgLayout">
        <pc:chgData name="Valeria Panina" userId="505accc5-838e-4638-bb31-cd58a6e6a31b" providerId="ADAL" clId="{4BA0439F-75A1-47AC-8B71-998EAC771FCF}" dt="2024-07-24T12:56:01.932" v="2507" actId="47"/>
        <pc:sldMkLst>
          <pc:docMk/>
          <pc:sldMk cId="1287276108" sldId="500"/>
        </pc:sldMkLst>
        <pc:spChg chg="add del mod">
          <ac:chgData name="Valeria Panina" userId="505accc5-838e-4638-bb31-cd58a6e6a31b" providerId="ADAL" clId="{4BA0439F-75A1-47AC-8B71-998EAC771FCF}" dt="2024-07-22T14:39:12.333" v="1592" actId="26606"/>
          <ac:spMkLst>
            <pc:docMk/>
            <pc:sldMk cId="1287276108" sldId="500"/>
            <ac:spMk id="6" creationId="{5CF97E34-F35A-BAF9-80DE-3C2700F42630}"/>
          </ac:spMkLst>
        </pc:spChg>
        <pc:spChg chg="add del mod">
          <ac:chgData name="Valeria Panina" userId="505accc5-838e-4638-bb31-cd58a6e6a31b" providerId="ADAL" clId="{4BA0439F-75A1-47AC-8B71-998EAC771FCF}" dt="2024-07-22T14:39:12.333" v="1592" actId="26606"/>
          <ac:spMkLst>
            <pc:docMk/>
            <pc:sldMk cId="1287276108" sldId="500"/>
            <ac:spMk id="8" creationId="{5BAFD3DD-56AB-D21C-4EF4-71103B9E7A82}"/>
          </ac:spMkLst>
        </pc:spChg>
        <pc:spChg chg="add del mod">
          <ac:chgData name="Valeria Panina" userId="505accc5-838e-4638-bb31-cd58a6e6a31b" providerId="ADAL" clId="{4BA0439F-75A1-47AC-8B71-998EAC771FCF}" dt="2024-07-22T14:39:12.333" v="1592" actId="26606"/>
          <ac:spMkLst>
            <pc:docMk/>
            <pc:sldMk cId="1287276108" sldId="500"/>
            <ac:spMk id="10" creationId="{C4CDDBC8-F26C-E950-7A23-B4AFD9B484BA}"/>
          </ac:spMkLst>
        </pc:spChg>
        <pc:spChg chg="add mod">
          <ac:chgData name="Valeria Panina" userId="505accc5-838e-4638-bb31-cd58a6e6a31b" providerId="ADAL" clId="{4BA0439F-75A1-47AC-8B71-998EAC771FCF}" dt="2024-07-22T14:39:25.470" v="1625" actId="14100"/>
          <ac:spMkLst>
            <pc:docMk/>
            <pc:sldMk cId="1287276108" sldId="500"/>
            <ac:spMk id="12" creationId="{AA145329-5646-0E7B-CB37-992832D08BD1}"/>
          </ac:spMkLst>
        </pc:spChg>
        <pc:picChg chg="del">
          <ac:chgData name="Valeria Panina" userId="505accc5-838e-4638-bb31-cd58a6e6a31b" providerId="ADAL" clId="{4BA0439F-75A1-47AC-8B71-998EAC771FCF}" dt="2024-07-22T14:38:57.438" v="1590" actId="478"/>
          <ac:picMkLst>
            <pc:docMk/>
            <pc:sldMk cId="1287276108" sldId="500"/>
            <ac:picMk id="5" creationId="{24C13C64-D5DA-72D0-242F-7E8DAB38F364}"/>
          </ac:picMkLst>
        </pc:picChg>
      </pc:sldChg>
      <pc:sldChg chg="addSp delSp modSp del mod">
        <pc:chgData name="Valeria Panina" userId="505accc5-838e-4638-bb31-cd58a6e6a31b" providerId="ADAL" clId="{4BA0439F-75A1-47AC-8B71-998EAC771FCF}" dt="2024-07-22T14:39:49.331" v="1631" actId="47"/>
        <pc:sldMkLst>
          <pc:docMk/>
          <pc:sldMk cId="7029561" sldId="501"/>
        </pc:sldMkLst>
        <pc:spChg chg="add del mod">
          <ac:chgData name="Valeria Panina" userId="505accc5-838e-4638-bb31-cd58a6e6a31b" providerId="ADAL" clId="{4BA0439F-75A1-47AC-8B71-998EAC771FCF}" dt="2024-07-22T14:39:44.562" v="1629" actId="478"/>
          <ac:spMkLst>
            <pc:docMk/>
            <pc:sldMk cId="7029561" sldId="501"/>
            <ac:spMk id="3" creationId="{54631417-6F01-EDCF-7C80-59940F910DF3}"/>
          </ac:spMkLst>
        </pc:spChg>
        <pc:picChg chg="del">
          <ac:chgData name="Valeria Panina" userId="505accc5-838e-4638-bb31-cd58a6e6a31b" providerId="ADAL" clId="{4BA0439F-75A1-47AC-8B71-998EAC771FCF}" dt="2024-07-22T14:39:31.384" v="1626" actId="478"/>
          <ac:picMkLst>
            <pc:docMk/>
            <pc:sldMk cId="7029561" sldId="501"/>
            <ac:picMk id="5" creationId="{B48760D1-0DC8-6B87-4725-A00FC19574CA}"/>
          </ac:picMkLst>
        </pc:picChg>
      </pc:sldChg>
      <pc:sldChg chg="modSp new mod">
        <pc:chgData name="Valeria Panina" userId="505accc5-838e-4638-bb31-cd58a6e6a31b" providerId="ADAL" clId="{4BA0439F-75A1-47AC-8B71-998EAC771FCF}" dt="2024-07-24T06:25:58.376" v="2388" actId="1076"/>
        <pc:sldMkLst>
          <pc:docMk/>
          <pc:sldMk cId="2777699732" sldId="502"/>
        </pc:sldMkLst>
        <pc:spChg chg="mod">
          <ac:chgData name="Valeria Panina" userId="505accc5-838e-4638-bb31-cd58a6e6a31b" providerId="ADAL" clId="{4BA0439F-75A1-47AC-8B71-998EAC771FCF}" dt="2024-07-22T13:35:31.221" v="61" actId="14100"/>
          <ac:spMkLst>
            <pc:docMk/>
            <pc:sldMk cId="2777699732" sldId="502"/>
            <ac:spMk id="2" creationId="{5D2D7BD2-8124-DAEA-7D7F-F7EB9653EBB4}"/>
          </ac:spMkLst>
        </pc:spChg>
        <pc:spChg chg="mod">
          <ac:chgData name="Valeria Panina" userId="505accc5-838e-4638-bb31-cd58a6e6a31b" providerId="ADAL" clId="{4BA0439F-75A1-47AC-8B71-998EAC771FCF}" dt="2024-07-24T06:25:58.376" v="2388" actId="1076"/>
          <ac:spMkLst>
            <pc:docMk/>
            <pc:sldMk cId="2777699732" sldId="502"/>
            <ac:spMk id="3" creationId="{2429CEAA-A0D1-C9AD-DF01-94BEA6415D0D}"/>
          </ac:spMkLst>
        </pc:spChg>
        <pc:spChg chg="mod">
          <ac:chgData name="Valeria Panina" userId="505accc5-838e-4638-bb31-cd58a6e6a31b" providerId="ADAL" clId="{4BA0439F-75A1-47AC-8B71-998EAC771FCF}" dt="2024-07-24T06:25:55.077" v="2387" actId="1076"/>
          <ac:spMkLst>
            <pc:docMk/>
            <pc:sldMk cId="2777699732" sldId="502"/>
            <ac:spMk id="4" creationId="{6E2A84E0-8901-7137-5062-21BDC3795CC2}"/>
          </ac:spMkLst>
        </pc:spChg>
      </pc:sldChg>
      <pc:sldChg chg="add del">
        <pc:chgData name="Valeria Panina" userId="505accc5-838e-4638-bb31-cd58a6e6a31b" providerId="ADAL" clId="{4BA0439F-75A1-47AC-8B71-998EAC771FCF}" dt="2024-07-22T13:35:32.759" v="62" actId="47"/>
        <pc:sldMkLst>
          <pc:docMk/>
          <pc:sldMk cId="665142665" sldId="503"/>
        </pc:sldMkLst>
      </pc:sldChg>
      <pc:sldChg chg="addSp delSp modSp new mod modAnim modNotesTx">
        <pc:chgData name="Valeria Panina" userId="505accc5-838e-4638-bb31-cd58a6e6a31b" providerId="ADAL" clId="{4BA0439F-75A1-47AC-8B71-998EAC771FCF}" dt="2024-07-25T07:21:05.580" v="2616"/>
        <pc:sldMkLst>
          <pc:docMk/>
          <pc:sldMk cId="3055165933" sldId="503"/>
        </pc:sldMkLst>
        <pc:spChg chg="mod">
          <ac:chgData name="Valeria Panina" userId="505accc5-838e-4638-bb31-cd58a6e6a31b" providerId="ADAL" clId="{4BA0439F-75A1-47AC-8B71-998EAC771FCF}" dt="2024-07-22T14:34:35.425" v="924" actId="14100"/>
          <ac:spMkLst>
            <pc:docMk/>
            <pc:sldMk cId="3055165933" sldId="503"/>
            <ac:spMk id="2" creationId="{69F35112-D8C5-E6D9-BB25-8B41C5B319E8}"/>
          </ac:spMkLst>
        </pc:spChg>
        <pc:spChg chg="del mod">
          <ac:chgData name="Valeria Panina" userId="505accc5-838e-4638-bb31-cd58a6e6a31b" providerId="ADAL" clId="{4BA0439F-75A1-47AC-8B71-998EAC771FCF}" dt="2024-07-22T14:10:43.751" v="661"/>
          <ac:spMkLst>
            <pc:docMk/>
            <pc:sldMk cId="3055165933" sldId="503"/>
            <ac:spMk id="3" creationId="{21FF5FF1-106C-A34E-709C-FAADD847257A}"/>
          </ac:spMkLst>
        </pc:spChg>
        <pc:spChg chg="add del mod">
          <ac:chgData name="Valeria Panina" userId="505accc5-838e-4638-bb31-cd58a6e6a31b" providerId="ADAL" clId="{4BA0439F-75A1-47AC-8B71-998EAC771FCF}" dt="2024-07-23T09:49:39.226" v="2027" actId="478"/>
          <ac:spMkLst>
            <pc:docMk/>
            <pc:sldMk cId="3055165933" sldId="503"/>
            <ac:spMk id="3" creationId="{7EE02C8A-4BFD-19EC-1826-A2C189A5D5C0}"/>
          </ac:spMkLst>
        </pc:spChg>
        <pc:spChg chg="del mod">
          <ac:chgData name="Valeria Panina" userId="505accc5-838e-4638-bb31-cd58a6e6a31b" providerId="ADAL" clId="{4BA0439F-75A1-47AC-8B71-998EAC771FCF}" dt="2024-07-23T15:38:15.401" v="2037" actId="478"/>
          <ac:spMkLst>
            <pc:docMk/>
            <pc:sldMk cId="3055165933" sldId="503"/>
            <ac:spMk id="4" creationId="{FA4BBE51-5F6B-47B4-1E8E-6F8602EA65DC}"/>
          </ac:spMkLst>
        </pc:spChg>
        <pc:spChg chg="add del mod">
          <ac:chgData name="Valeria Panina" userId="505accc5-838e-4638-bb31-cd58a6e6a31b" providerId="ADAL" clId="{4BA0439F-75A1-47AC-8B71-998EAC771FCF}" dt="2024-07-24T06:21:58.651" v="2305" actId="478"/>
          <ac:spMkLst>
            <pc:docMk/>
            <pc:sldMk cId="3055165933" sldId="503"/>
            <ac:spMk id="7" creationId="{746DD508-A30E-0820-4AF9-1400C6E5E246}"/>
          </ac:spMkLst>
        </pc:spChg>
        <pc:spChg chg="add del mod">
          <ac:chgData name="Valeria Panina" userId="505accc5-838e-4638-bb31-cd58a6e6a31b" providerId="ADAL" clId="{4BA0439F-75A1-47AC-8B71-998EAC771FCF}" dt="2024-07-22T14:31:02.931" v="699"/>
          <ac:spMkLst>
            <pc:docMk/>
            <pc:sldMk cId="3055165933" sldId="503"/>
            <ac:spMk id="7" creationId="{9F23377B-7AFB-68E7-EFE7-726EF44868C4}"/>
          </ac:spMkLst>
        </pc:spChg>
        <pc:picChg chg="add mod">
          <ac:chgData name="Valeria Panina" userId="505accc5-838e-4638-bb31-cd58a6e6a31b" providerId="ADAL" clId="{4BA0439F-75A1-47AC-8B71-998EAC771FCF}" dt="2024-07-25T07:20:44.380" v="2610" actId="14100"/>
          <ac:picMkLst>
            <pc:docMk/>
            <pc:sldMk cId="3055165933" sldId="503"/>
            <ac:picMk id="4" creationId="{57D76A05-BEA3-C0E3-A03E-81D52EA713E2}"/>
          </ac:picMkLst>
        </pc:picChg>
        <pc:picChg chg="add mod">
          <ac:chgData name="Valeria Panina" userId="505accc5-838e-4638-bb31-cd58a6e6a31b" providerId="ADAL" clId="{4BA0439F-75A1-47AC-8B71-998EAC771FCF}" dt="2024-07-25T07:21:04.003" v="2615" actId="14100"/>
          <ac:picMkLst>
            <pc:docMk/>
            <pc:sldMk cId="3055165933" sldId="503"/>
            <ac:picMk id="5" creationId="{D0727D92-1B34-EB93-0870-CDA34DB2F9E5}"/>
          </ac:picMkLst>
        </pc:picChg>
        <pc:picChg chg="add del mod">
          <ac:chgData name="Valeria Panina" userId="505accc5-838e-4638-bb31-cd58a6e6a31b" providerId="ADAL" clId="{4BA0439F-75A1-47AC-8B71-998EAC771FCF}" dt="2024-07-22T14:30:35.611" v="698" actId="478"/>
          <ac:picMkLst>
            <pc:docMk/>
            <pc:sldMk cId="3055165933" sldId="503"/>
            <ac:picMk id="6" creationId="{2C3692CF-64B1-CAD2-6D4E-0D5EDA1A164F}"/>
          </ac:picMkLst>
        </pc:picChg>
        <pc:picChg chg="add del mod">
          <ac:chgData name="Valeria Panina" userId="505accc5-838e-4638-bb31-cd58a6e6a31b" providerId="ADAL" clId="{4BA0439F-75A1-47AC-8B71-998EAC771FCF}" dt="2024-07-23T09:49:38.323" v="2026"/>
          <ac:picMkLst>
            <pc:docMk/>
            <pc:sldMk cId="3055165933" sldId="503"/>
            <ac:picMk id="6" creationId="{75F607CA-182E-4BF0-50B2-4A494956C8A9}"/>
          </ac:picMkLst>
        </pc:picChg>
        <pc:picChg chg="add del mod">
          <ac:chgData name="Valeria Panina" userId="505accc5-838e-4638-bb31-cd58a6e6a31b" providerId="ADAL" clId="{4BA0439F-75A1-47AC-8B71-998EAC771FCF}" dt="2024-07-24T06:24:45.270" v="2319" actId="1076"/>
          <ac:picMkLst>
            <pc:docMk/>
            <pc:sldMk cId="3055165933" sldId="503"/>
            <ac:picMk id="9" creationId="{81860832-68AC-A39F-E2EF-2504A4E6199D}"/>
          </ac:picMkLst>
        </pc:picChg>
      </pc:sldChg>
      <pc:sldChg chg="addSp delSp modSp new mod modNotesTx">
        <pc:chgData name="Valeria Panina" userId="505accc5-838e-4638-bb31-cd58a6e6a31b" providerId="ADAL" clId="{4BA0439F-75A1-47AC-8B71-998EAC771FCF}" dt="2024-07-23T09:50:07.359" v="2035" actId="1076"/>
        <pc:sldMkLst>
          <pc:docMk/>
          <pc:sldMk cId="1733963135" sldId="504"/>
        </pc:sldMkLst>
        <pc:spChg chg="mod">
          <ac:chgData name="Valeria Panina" userId="505accc5-838e-4638-bb31-cd58a6e6a31b" providerId="ADAL" clId="{4BA0439F-75A1-47AC-8B71-998EAC771FCF}" dt="2024-07-22T14:34:12.846" v="900" actId="14100"/>
          <ac:spMkLst>
            <pc:docMk/>
            <pc:sldMk cId="1733963135" sldId="504"/>
            <ac:spMk id="2" creationId="{B35EFC70-B63C-D957-C563-D7B1804A6E88}"/>
          </ac:spMkLst>
        </pc:spChg>
        <pc:spChg chg="del">
          <ac:chgData name="Valeria Panina" userId="505accc5-838e-4638-bb31-cd58a6e6a31b" providerId="ADAL" clId="{4BA0439F-75A1-47AC-8B71-998EAC771FCF}" dt="2024-07-22T14:16:02.543" v="696"/>
          <ac:spMkLst>
            <pc:docMk/>
            <pc:sldMk cId="1733963135" sldId="504"/>
            <ac:spMk id="3" creationId="{DAAD7D0C-BA02-18A9-F2A8-E9C4BB9E2D0A}"/>
          </ac:spMkLst>
        </pc:spChg>
        <pc:spChg chg="del mod">
          <ac:chgData name="Valeria Panina" userId="505accc5-838e-4638-bb31-cd58a6e6a31b" providerId="ADAL" clId="{4BA0439F-75A1-47AC-8B71-998EAC771FCF}" dt="2024-07-23T09:47:59.007" v="2013" actId="478"/>
          <ac:spMkLst>
            <pc:docMk/>
            <pc:sldMk cId="1733963135" sldId="504"/>
            <ac:spMk id="4" creationId="{DE121A1E-D5AA-515C-2891-58A317EE0312}"/>
          </ac:spMkLst>
        </pc:spChg>
        <pc:spChg chg="add del mod">
          <ac:chgData name="Valeria Panina" userId="505accc5-838e-4638-bb31-cd58a6e6a31b" providerId="ADAL" clId="{4BA0439F-75A1-47AC-8B71-998EAC771FCF}" dt="2024-07-23T09:48:03.604" v="2014" actId="478"/>
          <ac:spMkLst>
            <pc:docMk/>
            <pc:sldMk cId="1733963135" sldId="504"/>
            <ac:spMk id="7" creationId="{E550E718-47F5-9F18-6D77-72EA2E87DE76}"/>
          </ac:spMkLst>
        </pc:spChg>
        <pc:spChg chg="add del mod">
          <ac:chgData name="Valeria Panina" userId="505accc5-838e-4638-bb31-cd58a6e6a31b" providerId="ADAL" clId="{4BA0439F-75A1-47AC-8B71-998EAC771FCF}" dt="2024-07-23T09:49:49.448" v="2029"/>
          <ac:spMkLst>
            <pc:docMk/>
            <pc:sldMk cId="1733963135" sldId="504"/>
            <ac:spMk id="8" creationId="{26ED6783-4841-657C-61B8-F0878BE58B94}"/>
          </ac:spMkLst>
        </pc:spChg>
        <pc:picChg chg="add mod">
          <ac:chgData name="Valeria Panina" userId="505accc5-838e-4638-bb31-cd58a6e6a31b" providerId="ADAL" clId="{4BA0439F-75A1-47AC-8B71-998EAC771FCF}" dt="2024-07-23T09:50:05.676" v="2034" actId="1076"/>
          <ac:picMkLst>
            <pc:docMk/>
            <pc:sldMk cId="1733963135" sldId="504"/>
            <ac:picMk id="5" creationId="{41990638-9E3E-5DF2-080D-8849F35E2243}"/>
          </ac:picMkLst>
        </pc:picChg>
        <pc:picChg chg="add del mod">
          <ac:chgData name="Valeria Panina" userId="505accc5-838e-4638-bb31-cd58a6e6a31b" providerId="ADAL" clId="{4BA0439F-75A1-47AC-8B71-998EAC771FCF}" dt="2024-07-23T09:49:42.192" v="2028" actId="478"/>
          <ac:picMkLst>
            <pc:docMk/>
            <pc:sldMk cId="1733963135" sldId="504"/>
            <ac:picMk id="6" creationId="{3A7433E4-8765-4301-75CF-3B63B9A6845C}"/>
          </ac:picMkLst>
        </pc:picChg>
        <pc:picChg chg="add mod">
          <ac:chgData name="Valeria Panina" userId="505accc5-838e-4638-bb31-cd58a6e6a31b" providerId="ADAL" clId="{4BA0439F-75A1-47AC-8B71-998EAC771FCF}" dt="2024-07-23T09:50:07.359" v="2035" actId="1076"/>
          <ac:picMkLst>
            <pc:docMk/>
            <pc:sldMk cId="1733963135" sldId="504"/>
            <ac:picMk id="10" creationId="{6B3E9A4F-997C-40DA-B075-AB0B07A98FF2}"/>
          </ac:picMkLst>
        </pc:picChg>
      </pc:sldChg>
      <pc:sldChg chg="modSp add del mod">
        <pc:chgData name="Valeria Panina" userId="505accc5-838e-4638-bb31-cd58a6e6a31b" providerId="ADAL" clId="{4BA0439F-75A1-47AC-8B71-998EAC771FCF}" dt="2024-07-24T12:56:03.731" v="2508" actId="47"/>
        <pc:sldMkLst>
          <pc:docMk/>
          <pc:sldMk cId="1539606937" sldId="505"/>
        </pc:sldMkLst>
        <pc:spChg chg="mod">
          <ac:chgData name="Valeria Panina" userId="505accc5-838e-4638-bb31-cd58a6e6a31b" providerId="ADAL" clId="{4BA0439F-75A1-47AC-8B71-998EAC771FCF}" dt="2024-07-22T14:39:53.658" v="1638" actId="20577"/>
          <ac:spMkLst>
            <pc:docMk/>
            <pc:sldMk cId="1539606937" sldId="505"/>
            <ac:spMk id="12" creationId="{AA145329-5646-0E7B-CB37-992832D08BD1}"/>
          </ac:spMkLst>
        </pc:spChg>
      </pc:sldChg>
      <pc:sldChg chg="addSp delSp modSp new mod modTransition modAnim">
        <pc:chgData name="Valeria Panina" userId="505accc5-838e-4638-bb31-cd58a6e6a31b" providerId="ADAL" clId="{4BA0439F-75A1-47AC-8B71-998EAC771FCF}" dt="2024-07-24T06:38:19.523" v="2414" actId="1076"/>
        <pc:sldMkLst>
          <pc:docMk/>
          <pc:sldMk cId="3897473011" sldId="506"/>
        </pc:sldMkLst>
        <pc:spChg chg="mod">
          <ac:chgData name="Valeria Panina" userId="505accc5-838e-4638-bb31-cd58a6e6a31b" providerId="ADAL" clId="{4BA0439F-75A1-47AC-8B71-998EAC771FCF}" dt="2024-07-22T15:00:38.219" v="1958" actId="1076"/>
          <ac:spMkLst>
            <pc:docMk/>
            <pc:sldMk cId="3897473011" sldId="506"/>
            <ac:spMk id="2" creationId="{45705F60-F262-22D9-3E68-98ED6FE93286}"/>
          </ac:spMkLst>
        </pc:spChg>
        <pc:picChg chg="add del mod">
          <ac:chgData name="Valeria Panina" userId="505accc5-838e-4638-bb31-cd58a6e6a31b" providerId="ADAL" clId="{4BA0439F-75A1-47AC-8B71-998EAC771FCF}" dt="2024-07-22T14:44:38.674" v="1828" actId="478"/>
          <ac:picMkLst>
            <pc:docMk/>
            <pc:sldMk cId="3897473011" sldId="506"/>
            <ac:picMk id="4" creationId="{BA9D95A7-E698-FFD7-94E1-A61F2133F3F5}"/>
          </ac:picMkLst>
        </pc:picChg>
        <pc:picChg chg="add mod">
          <ac:chgData name="Valeria Panina" userId="505accc5-838e-4638-bb31-cd58a6e6a31b" providerId="ADAL" clId="{4BA0439F-75A1-47AC-8B71-998EAC771FCF}" dt="2024-07-22T14:48:04.373" v="1860" actId="14100"/>
          <ac:picMkLst>
            <pc:docMk/>
            <pc:sldMk cId="3897473011" sldId="506"/>
            <ac:picMk id="6" creationId="{54E416BA-0057-B382-D72B-6738D6F02FC0}"/>
          </ac:picMkLst>
        </pc:picChg>
        <pc:picChg chg="add mod">
          <ac:chgData name="Valeria Panina" userId="505accc5-838e-4638-bb31-cd58a6e6a31b" providerId="ADAL" clId="{4BA0439F-75A1-47AC-8B71-998EAC771FCF}" dt="2024-07-22T14:48:05.603" v="1861" actId="1076"/>
          <ac:picMkLst>
            <pc:docMk/>
            <pc:sldMk cId="3897473011" sldId="506"/>
            <ac:picMk id="8" creationId="{CEB4C97C-2E68-C299-3325-B86C5AD87058}"/>
          </ac:picMkLst>
        </pc:picChg>
        <pc:picChg chg="add mod">
          <ac:chgData name="Valeria Panina" userId="505accc5-838e-4638-bb31-cd58a6e6a31b" providerId="ADAL" clId="{4BA0439F-75A1-47AC-8B71-998EAC771FCF}" dt="2024-07-22T14:48:08.604" v="1863" actId="1076"/>
          <ac:picMkLst>
            <pc:docMk/>
            <pc:sldMk cId="3897473011" sldId="506"/>
            <ac:picMk id="10" creationId="{932918A0-96D8-545A-6F79-B0D406255A62}"/>
          </ac:picMkLst>
        </pc:picChg>
        <pc:picChg chg="add mod">
          <ac:chgData name="Valeria Panina" userId="505accc5-838e-4638-bb31-cd58a6e6a31b" providerId="ADAL" clId="{4BA0439F-75A1-47AC-8B71-998EAC771FCF}" dt="2024-07-24T06:38:19.523" v="2414" actId="1076"/>
          <ac:picMkLst>
            <pc:docMk/>
            <pc:sldMk cId="3897473011" sldId="506"/>
            <ac:picMk id="12" creationId="{4F33C72E-A284-7A94-5CC3-0700B8088090}"/>
          </ac:picMkLst>
        </pc:picChg>
        <pc:picChg chg="add mod">
          <ac:chgData name="Valeria Panina" userId="505accc5-838e-4638-bb31-cd58a6e6a31b" providerId="ADAL" clId="{4BA0439F-75A1-47AC-8B71-998EAC771FCF}" dt="2024-07-22T14:48:10.562" v="1864" actId="1076"/>
          <ac:picMkLst>
            <pc:docMk/>
            <pc:sldMk cId="3897473011" sldId="506"/>
            <ac:picMk id="14" creationId="{E410833F-91EC-E40B-C12C-CBF0BC7CB324}"/>
          </ac:picMkLst>
        </pc:picChg>
        <pc:picChg chg="add mod">
          <ac:chgData name="Valeria Panina" userId="505accc5-838e-4638-bb31-cd58a6e6a31b" providerId="ADAL" clId="{4BA0439F-75A1-47AC-8B71-998EAC771FCF}" dt="2024-07-22T14:48:19.087" v="1868" actId="14100"/>
          <ac:picMkLst>
            <pc:docMk/>
            <pc:sldMk cId="3897473011" sldId="506"/>
            <ac:picMk id="16" creationId="{1337E58A-3512-0A11-9F0E-17D9AB3B33DA}"/>
          </ac:picMkLst>
        </pc:picChg>
        <pc:picChg chg="add mod">
          <ac:chgData name="Valeria Panina" userId="505accc5-838e-4638-bb31-cd58a6e6a31b" providerId="ADAL" clId="{4BA0439F-75A1-47AC-8B71-998EAC771FCF}" dt="2024-07-22T14:57:29.102" v="1910" actId="1076"/>
          <ac:picMkLst>
            <pc:docMk/>
            <pc:sldMk cId="3897473011" sldId="506"/>
            <ac:picMk id="18" creationId="{F6250D28-FCB3-DAD7-C87F-AA84885416FC}"/>
          </ac:picMkLst>
        </pc:picChg>
        <pc:picChg chg="add mod">
          <ac:chgData name="Valeria Panina" userId="505accc5-838e-4638-bb31-cd58a6e6a31b" providerId="ADAL" clId="{4BA0439F-75A1-47AC-8B71-998EAC771FCF}" dt="2024-07-22T14:55:37.538" v="1896" actId="14100"/>
          <ac:picMkLst>
            <pc:docMk/>
            <pc:sldMk cId="3897473011" sldId="506"/>
            <ac:picMk id="20" creationId="{6054AAE5-ACD9-C2D6-B523-BF1DC1270E5E}"/>
          </ac:picMkLst>
        </pc:picChg>
        <pc:picChg chg="add mod">
          <ac:chgData name="Valeria Panina" userId="505accc5-838e-4638-bb31-cd58a6e6a31b" providerId="ADAL" clId="{4BA0439F-75A1-47AC-8B71-998EAC771FCF}" dt="2024-07-22T14:55:33.653" v="1895" actId="14100"/>
          <ac:picMkLst>
            <pc:docMk/>
            <pc:sldMk cId="3897473011" sldId="506"/>
            <ac:picMk id="22" creationId="{047DFBE1-C12B-9000-DABF-267BA56B0050}"/>
          </ac:picMkLst>
        </pc:picChg>
        <pc:picChg chg="add mod">
          <ac:chgData name="Valeria Panina" userId="505accc5-838e-4638-bb31-cd58a6e6a31b" providerId="ADAL" clId="{4BA0439F-75A1-47AC-8B71-998EAC771FCF}" dt="2024-07-22T14:55:48.300" v="1899" actId="1076"/>
          <ac:picMkLst>
            <pc:docMk/>
            <pc:sldMk cId="3897473011" sldId="506"/>
            <ac:picMk id="24" creationId="{C29E45A1-23C8-996E-FE0B-416DB1F8E9A8}"/>
          </ac:picMkLst>
        </pc:picChg>
        <pc:picChg chg="add mod">
          <ac:chgData name="Valeria Panina" userId="505accc5-838e-4638-bb31-cd58a6e6a31b" providerId="ADAL" clId="{4BA0439F-75A1-47AC-8B71-998EAC771FCF}" dt="2024-07-22T14:56:03.017" v="1905" actId="14100"/>
          <ac:picMkLst>
            <pc:docMk/>
            <pc:sldMk cId="3897473011" sldId="506"/>
            <ac:picMk id="26" creationId="{D849DF1E-4829-3017-8E9D-7B75BD7E3EE3}"/>
          </ac:picMkLst>
        </pc:picChg>
        <pc:picChg chg="add mod">
          <ac:chgData name="Valeria Panina" userId="505accc5-838e-4638-bb31-cd58a6e6a31b" providerId="ADAL" clId="{4BA0439F-75A1-47AC-8B71-998EAC771FCF}" dt="2024-07-22T14:56:09.326" v="1909" actId="14100"/>
          <ac:picMkLst>
            <pc:docMk/>
            <pc:sldMk cId="3897473011" sldId="506"/>
            <ac:picMk id="28" creationId="{7A5FD093-E91D-6591-DDC8-2D5976714B8F}"/>
          </ac:picMkLst>
        </pc:picChg>
        <pc:picChg chg="add mod">
          <ac:chgData name="Valeria Panina" userId="505accc5-838e-4638-bb31-cd58a6e6a31b" providerId="ADAL" clId="{4BA0439F-75A1-47AC-8B71-998EAC771FCF}" dt="2024-07-22T14:59:40.918" v="1930" actId="27349"/>
          <ac:picMkLst>
            <pc:docMk/>
            <pc:sldMk cId="3897473011" sldId="506"/>
            <ac:picMk id="30" creationId="{73B6B52E-2722-1A4D-9095-A920207F37E2}"/>
          </ac:picMkLst>
        </pc:picChg>
      </pc:sldChg>
      <pc:sldChg chg="addSp delSp modSp new mod modAnim">
        <pc:chgData name="Valeria Panina" userId="505accc5-838e-4638-bb31-cd58a6e6a31b" providerId="ADAL" clId="{4BA0439F-75A1-47AC-8B71-998EAC771FCF}" dt="2024-07-23T09:27:17.886" v="2009"/>
        <pc:sldMkLst>
          <pc:docMk/>
          <pc:sldMk cId="1153495873" sldId="507"/>
        </pc:sldMkLst>
        <pc:spChg chg="mod">
          <ac:chgData name="Valeria Panina" userId="505accc5-838e-4638-bb31-cd58a6e6a31b" providerId="ADAL" clId="{4BA0439F-75A1-47AC-8B71-998EAC771FCF}" dt="2024-07-23T09:26:24.039" v="2002" actId="1076"/>
          <ac:spMkLst>
            <pc:docMk/>
            <pc:sldMk cId="1153495873" sldId="507"/>
            <ac:spMk id="2" creationId="{E422E4C0-FE9D-F517-4C74-0CC2FF800443}"/>
          </ac:spMkLst>
        </pc:spChg>
        <pc:graphicFrameChg chg="add del mod">
          <ac:chgData name="Valeria Panina" userId="505accc5-838e-4638-bb31-cd58a6e6a31b" providerId="ADAL" clId="{4BA0439F-75A1-47AC-8B71-998EAC771FCF}" dt="2024-07-23T09:22:29.457" v="1965" actId="478"/>
          <ac:graphicFrameMkLst>
            <pc:docMk/>
            <pc:sldMk cId="1153495873" sldId="507"/>
            <ac:graphicFrameMk id="3" creationId="{12D4D552-AC86-9DB9-FA7E-02A032EB1253}"/>
          </ac:graphicFrameMkLst>
        </pc:graphicFrameChg>
        <pc:graphicFrameChg chg="add del mod">
          <ac:chgData name="Valeria Panina" userId="505accc5-838e-4638-bb31-cd58a6e6a31b" providerId="ADAL" clId="{4BA0439F-75A1-47AC-8B71-998EAC771FCF}" dt="2024-07-23T09:23:01.064" v="1968" actId="478"/>
          <ac:graphicFrameMkLst>
            <pc:docMk/>
            <pc:sldMk cId="1153495873" sldId="507"/>
            <ac:graphicFrameMk id="4" creationId="{C883656F-41C4-84AF-8722-86E9B72177DF}"/>
          </ac:graphicFrameMkLst>
        </pc:graphicFrameChg>
        <pc:picChg chg="add mod">
          <ac:chgData name="Valeria Panina" userId="505accc5-838e-4638-bb31-cd58a6e6a31b" providerId="ADAL" clId="{4BA0439F-75A1-47AC-8B71-998EAC771FCF}" dt="2024-07-23T09:26:28.292" v="2004" actId="14100"/>
          <ac:picMkLst>
            <pc:docMk/>
            <pc:sldMk cId="1153495873" sldId="507"/>
            <ac:picMk id="6" creationId="{DB4ACCC1-FEAF-EC9E-CAED-64B2A19D8817}"/>
          </ac:picMkLst>
        </pc:picChg>
        <pc:picChg chg="add mod">
          <ac:chgData name="Valeria Panina" userId="505accc5-838e-4638-bb31-cd58a6e6a31b" providerId="ADAL" clId="{4BA0439F-75A1-47AC-8B71-998EAC771FCF}" dt="2024-07-23T09:26:31.821" v="2006" actId="14100"/>
          <ac:picMkLst>
            <pc:docMk/>
            <pc:sldMk cId="1153495873" sldId="507"/>
            <ac:picMk id="8" creationId="{39254DF5-9DA5-EA9A-876F-33530B9B7708}"/>
          </ac:picMkLst>
        </pc:picChg>
      </pc:sldChg>
      <pc:sldChg chg="addSp delSp modSp new mod ord">
        <pc:chgData name="Valeria Panina" userId="505accc5-838e-4638-bb31-cd58a6e6a31b" providerId="ADAL" clId="{4BA0439F-75A1-47AC-8B71-998EAC771FCF}" dt="2024-07-25T06:15:26.312" v="2590" actId="1076"/>
        <pc:sldMkLst>
          <pc:docMk/>
          <pc:sldMk cId="3043953448" sldId="508"/>
        </pc:sldMkLst>
        <pc:spChg chg="mod">
          <ac:chgData name="Valeria Panina" userId="505accc5-838e-4638-bb31-cd58a6e6a31b" providerId="ADAL" clId="{4BA0439F-75A1-47AC-8B71-998EAC771FCF}" dt="2024-07-24T13:34:12.009" v="2580" actId="1076"/>
          <ac:spMkLst>
            <pc:docMk/>
            <pc:sldMk cId="3043953448" sldId="508"/>
            <ac:spMk id="2" creationId="{5CD802B3-C6CE-A174-3BFC-CFA6BE6F39E1}"/>
          </ac:spMkLst>
        </pc:spChg>
        <pc:graphicFrameChg chg="add del mod modGraphic">
          <ac:chgData name="Valeria Panina" userId="505accc5-838e-4638-bb31-cd58a6e6a31b" providerId="ADAL" clId="{4BA0439F-75A1-47AC-8B71-998EAC771FCF}" dt="2024-07-24T13:33:52.520" v="2577" actId="478"/>
          <ac:graphicFrameMkLst>
            <pc:docMk/>
            <pc:sldMk cId="3043953448" sldId="508"/>
            <ac:graphicFrameMk id="3" creationId="{AF96B4B9-2017-4543-1522-42F9077B9728}"/>
          </ac:graphicFrameMkLst>
        </pc:graphicFrameChg>
        <pc:graphicFrameChg chg="add mod">
          <ac:chgData name="Valeria Panina" userId="505accc5-838e-4638-bb31-cd58a6e6a31b" providerId="ADAL" clId="{4BA0439F-75A1-47AC-8B71-998EAC771FCF}" dt="2024-07-25T06:15:20.535" v="2589" actId="1076"/>
          <ac:graphicFrameMkLst>
            <pc:docMk/>
            <pc:sldMk cId="3043953448" sldId="508"/>
            <ac:graphicFrameMk id="4" creationId="{FBAE221C-C065-1C81-3475-9ED852293EAE}"/>
          </ac:graphicFrameMkLst>
        </pc:graphicFrameChg>
        <pc:picChg chg="add mod">
          <ac:chgData name="Valeria Panina" userId="505accc5-838e-4638-bb31-cd58a6e6a31b" providerId="ADAL" clId="{4BA0439F-75A1-47AC-8B71-998EAC771FCF}" dt="2024-07-25T06:15:26.312" v="2590" actId="1076"/>
          <ac:picMkLst>
            <pc:docMk/>
            <pc:sldMk cId="3043953448" sldId="508"/>
            <ac:picMk id="5" creationId="{A48E805E-D729-3F6D-2677-40AF93EF10AC}"/>
          </ac:picMkLst>
        </pc:picChg>
      </pc:sldChg>
    </pc:docChg>
  </pc:docChgLst>
  <pc:docChgLst>
    <pc:chgData name="Renee Wynveen" userId="aa63adf7-1bc0-42db-a45a-4059068a13f5" providerId="ADAL" clId="{3D4D918F-4B17-411A-BBCA-649964B0C1D5}"/>
    <pc:docChg chg="undo custSel addSld delSld modSld delMainMaster">
      <pc:chgData name="Renee Wynveen" userId="aa63adf7-1bc0-42db-a45a-4059068a13f5" providerId="ADAL" clId="{3D4D918F-4B17-411A-BBCA-649964B0C1D5}" dt="2024-07-16T12:39:37.746" v="159" actId="1076"/>
      <pc:docMkLst>
        <pc:docMk/>
      </pc:docMkLst>
      <pc:sldChg chg="del">
        <pc:chgData name="Renee Wynveen" userId="aa63adf7-1bc0-42db-a45a-4059068a13f5" providerId="ADAL" clId="{3D4D918F-4B17-411A-BBCA-649964B0C1D5}" dt="2024-07-15T16:13:05.266" v="39" actId="47"/>
        <pc:sldMkLst>
          <pc:docMk/>
          <pc:sldMk cId="0" sldId="256"/>
        </pc:sldMkLst>
      </pc:sldChg>
      <pc:sldChg chg="del">
        <pc:chgData name="Renee Wynveen" userId="aa63adf7-1bc0-42db-a45a-4059068a13f5" providerId="ADAL" clId="{3D4D918F-4B17-411A-BBCA-649964B0C1D5}" dt="2024-07-15T16:13:08.247" v="44" actId="47"/>
        <pc:sldMkLst>
          <pc:docMk/>
          <pc:sldMk cId="0" sldId="270"/>
        </pc:sldMkLst>
      </pc:sldChg>
      <pc:sldChg chg="del">
        <pc:chgData name="Renee Wynveen" userId="aa63adf7-1bc0-42db-a45a-4059068a13f5" providerId="ADAL" clId="{3D4D918F-4B17-411A-BBCA-649964B0C1D5}" dt="2024-07-15T16:13:05.747" v="40" actId="47"/>
        <pc:sldMkLst>
          <pc:docMk/>
          <pc:sldMk cId="3356082203" sldId="290"/>
        </pc:sldMkLst>
      </pc:sldChg>
      <pc:sldChg chg="del">
        <pc:chgData name="Renee Wynveen" userId="aa63adf7-1bc0-42db-a45a-4059068a13f5" providerId="ADAL" clId="{3D4D918F-4B17-411A-BBCA-649964B0C1D5}" dt="2024-07-15T16:13:06.716" v="42" actId="47"/>
        <pc:sldMkLst>
          <pc:docMk/>
          <pc:sldMk cId="2642012493" sldId="302"/>
        </pc:sldMkLst>
      </pc:sldChg>
      <pc:sldChg chg="del">
        <pc:chgData name="Renee Wynveen" userId="aa63adf7-1bc0-42db-a45a-4059068a13f5" providerId="ADAL" clId="{3D4D918F-4B17-411A-BBCA-649964B0C1D5}" dt="2024-07-15T16:13:07.420" v="43" actId="47"/>
        <pc:sldMkLst>
          <pc:docMk/>
          <pc:sldMk cId="2009762928" sldId="308"/>
        </pc:sldMkLst>
      </pc:sldChg>
      <pc:sldChg chg="del">
        <pc:chgData name="Renee Wynveen" userId="aa63adf7-1bc0-42db-a45a-4059068a13f5" providerId="ADAL" clId="{3D4D918F-4B17-411A-BBCA-649964B0C1D5}" dt="2024-07-15T16:13:06.230" v="41" actId="47"/>
        <pc:sldMkLst>
          <pc:docMk/>
          <pc:sldMk cId="3789210307" sldId="309"/>
        </pc:sldMkLst>
      </pc:sldChg>
      <pc:sldChg chg="del">
        <pc:chgData name="Renee Wynveen" userId="aa63adf7-1bc0-42db-a45a-4059068a13f5" providerId="ADAL" clId="{3D4D918F-4B17-411A-BBCA-649964B0C1D5}" dt="2024-07-15T16:13:03.299" v="36" actId="47"/>
        <pc:sldMkLst>
          <pc:docMk/>
          <pc:sldMk cId="3184768076" sldId="481"/>
        </pc:sldMkLst>
      </pc:sldChg>
      <pc:sldChg chg="del">
        <pc:chgData name="Renee Wynveen" userId="aa63adf7-1bc0-42db-a45a-4059068a13f5" providerId="ADAL" clId="{3D4D918F-4B17-411A-BBCA-649964B0C1D5}" dt="2024-07-15T16:13:03.874" v="37" actId="47"/>
        <pc:sldMkLst>
          <pc:docMk/>
          <pc:sldMk cId="2436772790" sldId="482"/>
        </pc:sldMkLst>
      </pc:sldChg>
      <pc:sldChg chg="del">
        <pc:chgData name="Renee Wynveen" userId="aa63adf7-1bc0-42db-a45a-4059068a13f5" providerId="ADAL" clId="{3D4D918F-4B17-411A-BBCA-649964B0C1D5}" dt="2024-07-15T16:13:04.786" v="38" actId="47"/>
        <pc:sldMkLst>
          <pc:docMk/>
          <pc:sldMk cId="3944860871" sldId="483"/>
        </pc:sldMkLst>
      </pc:sldChg>
      <pc:sldChg chg="modSp mod">
        <pc:chgData name="Renee Wynveen" userId="aa63adf7-1bc0-42db-a45a-4059068a13f5" providerId="ADAL" clId="{3D4D918F-4B17-411A-BBCA-649964B0C1D5}" dt="2024-07-15T16:12:45.201" v="27"/>
        <pc:sldMkLst>
          <pc:docMk/>
          <pc:sldMk cId="2353083776" sldId="486"/>
        </pc:sldMkLst>
        <pc:spChg chg="mod">
          <ac:chgData name="Renee Wynveen" userId="aa63adf7-1bc0-42db-a45a-4059068a13f5" providerId="ADAL" clId="{3D4D918F-4B17-411A-BBCA-649964B0C1D5}" dt="2024-07-15T16:12:36.367" v="26"/>
          <ac:spMkLst>
            <pc:docMk/>
            <pc:sldMk cId="2353083776" sldId="486"/>
            <ac:spMk id="3" creationId="{A29DE16E-0B9C-6E1A-B0DC-74EB3796F5AA}"/>
          </ac:spMkLst>
        </pc:spChg>
        <pc:spChg chg="mod">
          <ac:chgData name="Renee Wynveen" userId="aa63adf7-1bc0-42db-a45a-4059068a13f5" providerId="ADAL" clId="{3D4D918F-4B17-411A-BBCA-649964B0C1D5}" dt="2024-07-15T16:12:45.201" v="27"/>
          <ac:spMkLst>
            <pc:docMk/>
            <pc:sldMk cId="2353083776" sldId="486"/>
            <ac:spMk id="4" creationId="{936E5C5D-C4B5-8719-BA6C-D8A5A19EDB39}"/>
          </ac:spMkLst>
        </pc:spChg>
      </pc:sldChg>
      <pc:sldChg chg="delSp del mod">
        <pc:chgData name="Renee Wynveen" userId="aa63adf7-1bc0-42db-a45a-4059068a13f5" providerId="ADAL" clId="{3D4D918F-4B17-411A-BBCA-649964B0C1D5}" dt="2024-07-15T16:12:57.388" v="30" actId="47"/>
        <pc:sldMkLst>
          <pc:docMk/>
          <pc:sldMk cId="1245105204" sldId="487"/>
        </pc:sldMkLst>
        <pc:graphicFrameChg chg="del">
          <ac:chgData name="Renee Wynveen" userId="aa63adf7-1bc0-42db-a45a-4059068a13f5" providerId="ADAL" clId="{3D4D918F-4B17-411A-BBCA-649964B0C1D5}" dt="2024-07-15T16:12:51.352" v="28" actId="478"/>
          <ac:graphicFrameMkLst>
            <pc:docMk/>
            <pc:sldMk cId="1245105204" sldId="487"/>
            <ac:graphicFrameMk id="4" creationId="{027D912B-82CE-B230-CBE3-245CC3668204}"/>
          </ac:graphicFrameMkLst>
        </pc:graphicFrameChg>
        <pc:picChg chg="del">
          <ac:chgData name="Renee Wynveen" userId="aa63adf7-1bc0-42db-a45a-4059068a13f5" providerId="ADAL" clId="{3D4D918F-4B17-411A-BBCA-649964B0C1D5}" dt="2024-07-15T16:12:53.021" v="29" actId="478"/>
          <ac:picMkLst>
            <pc:docMk/>
            <pc:sldMk cId="1245105204" sldId="487"/>
            <ac:picMk id="6" creationId="{17AC70EE-AB91-28DE-67AC-3810CFA274C0}"/>
          </ac:picMkLst>
        </pc:picChg>
      </pc:sldChg>
      <pc:sldChg chg="del">
        <pc:chgData name="Renee Wynveen" userId="aa63adf7-1bc0-42db-a45a-4059068a13f5" providerId="ADAL" clId="{3D4D918F-4B17-411A-BBCA-649964B0C1D5}" dt="2024-07-15T16:12:58.423" v="31" actId="47"/>
        <pc:sldMkLst>
          <pc:docMk/>
          <pc:sldMk cId="134888169" sldId="488"/>
        </pc:sldMkLst>
      </pc:sldChg>
      <pc:sldChg chg="del">
        <pc:chgData name="Renee Wynveen" userId="aa63adf7-1bc0-42db-a45a-4059068a13f5" providerId="ADAL" clId="{3D4D918F-4B17-411A-BBCA-649964B0C1D5}" dt="2024-07-15T16:13:01.830" v="34" actId="47"/>
        <pc:sldMkLst>
          <pc:docMk/>
          <pc:sldMk cId="3112863878" sldId="489"/>
        </pc:sldMkLst>
      </pc:sldChg>
      <pc:sldChg chg="del">
        <pc:chgData name="Renee Wynveen" userId="aa63adf7-1bc0-42db-a45a-4059068a13f5" providerId="ADAL" clId="{3D4D918F-4B17-411A-BBCA-649964B0C1D5}" dt="2024-07-15T16:12:59.982" v="32" actId="47"/>
        <pc:sldMkLst>
          <pc:docMk/>
          <pc:sldMk cId="4155175546" sldId="490"/>
        </pc:sldMkLst>
      </pc:sldChg>
      <pc:sldChg chg="del">
        <pc:chgData name="Renee Wynveen" userId="aa63adf7-1bc0-42db-a45a-4059068a13f5" providerId="ADAL" clId="{3D4D918F-4B17-411A-BBCA-649964B0C1D5}" dt="2024-07-15T16:13:00.904" v="33" actId="47"/>
        <pc:sldMkLst>
          <pc:docMk/>
          <pc:sldMk cId="3161692977" sldId="491"/>
        </pc:sldMkLst>
      </pc:sldChg>
      <pc:sldChg chg="del">
        <pc:chgData name="Renee Wynveen" userId="aa63adf7-1bc0-42db-a45a-4059068a13f5" providerId="ADAL" clId="{3D4D918F-4B17-411A-BBCA-649964B0C1D5}" dt="2024-07-15T16:13:02.618" v="35" actId="47"/>
        <pc:sldMkLst>
          <pc:docMk/>
          <pc:sldMk cId="2099943757" sldId="492"/>
        </pc:sldMkLst>
      </pc:sldChg>
      <pc:sldChg chg="modSp mod">
        <pc:chgData name="Renee Wynveen" userId="aa63adf7-1bc0-42db-a45a-4059068a13f5" providerId="ADAL" clId="{3D4D918F-4B17-411A-BBCA-649964B0C1D5}" dt="2024-07-15T16:12:04.252" v="25" actId="20577"/>
        <pc:sldMkLst>
          <pc:docMk/>
          <pc:sldMk cId="196588846" sldId="493"/>
        </pc:sldMkLst>
        <pc:spChg chg="mod">
          <ac:chgData name="Renee Wynveen" userId="aa63adf7-1bc0-42db-a45a-4059068a13f5" providerId="ADAL" clId="{3D4D918F-4B17-411A-BBCA-649964B0C1D5}" dt="2024-07-15T16:11:55.157" v="9" actId="20577"/>
          <ac:spMkLst>
            <pc:docMk/>
            <pc:sldMk cId="196588846" sldId="493"/>
            <ac:spMk id="2" creationId="{D64EE608-624F-BD5D-2DFB-8EE0FF8AEC9F}"/>
          </ac:spMkLst>
        </pc:spChg>
        <pc:spChg chg="mod">
          <ac:chgData name="Renee Wynveen" userId="aa63adf7-1bc0-42db-a45a-4059068a13f5" providerId="ADAL" clId="{3D4D918F-4B17-411A-BBCA-649964B0C1D5}" dt="2024-07-15T16:12:04.252" v="25" actId="20577"/>
          <ac:spMkLst>
            <pc:docMk/>
            <pc:sldMk cId="196588846" sldId="493"/>
            <ac:spMk id="3" creationId="{D791DC85-A8C4-F9F1-78A9-716F4091D252}"/>
          </ac:spMkLst>
        </pc:spChg>
      </pc:sldChg>
      <pc:sldChg chg="addSp delSp modSp new mod">
        <pc:chgData name="Renee Wynveen" userId="aa63adf7-1bc0-42db-a45a-4059068a13f5" providerId="ADAL" clId="{3D4D918F-4B17-411A-BBCA-649964B0C1D5}" dt="2024-07-15T16:14:48.805" v="89" actId="1076"/>
        <pc:sldMkLst>
          <pc:docMk/>
          <pc:sldMk cId="642408609" sldId="494"/>
        </pc:sldMkLst>
        <pc:spChg chg="del">
          <ac:chgData name="Renee Wynveen" userId="aa63adf7-1bc0-42db-a45a-4059068a13f5" providerId="ADAL" clId="{3D4D918F-4B17-411A-BBCA-649964B0C1D5}" dt="2024-07-15T16:13:14.821" v="46" actId="478"/>
          <ac:spMkLst>
            <pc:docMk/>
            <pc:sldMk cId="642408609" sldId="494"/>
            <ac:spMk id="2" creationId="{41840BE8-B0CB-A694-74DD-6C4882414D6C}"/>
          </ac:spMkLst>
        </pc:spChg>
        <pc:spChg chg="del">
          <ac:chgData name="Renee Wynveen" userId="aa63adf7-1bc0-42db-a45a-4059068a13f5" providerId="ADAL" clId="{3D4D918F-4B17-411A-BBCA-649964B0C1D5}" dt="2024-07-15T16:13:16.168" v="47" actId="478"/>
          <ac:spMkLst>
            <pc:docMk/>
            <pc:sldMk cId="642408609" sldId="494"/>
            <ac:spMk id="3" creationId="{CF2F8400-4585-724A-413E-0ABA76488D9C}"/>
          </ac:spMkLst>
        </pc:spChg>
        <pc:spChg chg="add mod">
          <ac:chgData name="Renee Wynveen" userId="aa63adf7-1bc0-42db-a45a-4059068a13f5" providerId="ADAL" clId="{3D4D918F-4B17-411A-BBCA-649964B0C1D5}" dt="2024-07-15T16:14:48.805" v="89" actId="1076"/>
          <ac:spMkLst>
            <pc:docMk/>
            <pc:sldMk cId="642408609" sldId="494"/>
            <ac:spMk id="6" creationId="{62723583-3D29-EB12-8ED1-AF42267F22DB}"/>
          </ac:spMkLst>
        </pc:spChg>
        <pc:picChg chg="add mod">
          <ac:chgData name="Renee Wynveen" userId="aa63adf7-1bc0-42db-a45a-4059068a13f5" providerId="ADAL" clId="{3D4D918F-4B17-411A-BBCA-649964B0C1D5}" dt="2024-07-15T16:14:23.457" v="54" actId="26606"/>
          <ac:picMkLst>
            <pc:docMk/>
            <pc:sldMk cId="642408609" sldId="494"/>
            <ac:picMk id="5" creationId="{D39C7E58-3300-0579-C590-199698B7D983}"/>
          </ac:picMkLst>
        </pc:picChg>
      </pc:sldChg>
      <pc:sldChg chg="addSp delSp modSp new mod">
        <pc:chgData name="Renee Wynveen" userId="aa63adf7-1bc0-42db-a45a-4059068a13f5" providerId="ADAL" clId="{3D4D918F-4B17-411A-BBCA-649964B0C1D5}" dt="2024-07-15T16:16:15.633" v="98" actId="1076"/>
        <pc:sldMkLst>
          <pc:docMk/>
          <pc:sldMk cId="518613548" sldId="495"/>
        </pc:sldMkLst>
        <pc:spChg chg="del">
          <ac:chgData name="Renee Wynveen" userId="aa63adf7-1bc0-42db-a45a-4059068a13f5" providerId="ADAL" clId="{3D4D918F-4B17-411A-BBCA-649964B0C1D5}" dt="2024-07-15T16:15:07.988" v="91" actId="478"/>
          <ac:spMkLst>
            <pc:docMk/>
            <pc:sldMk cId="518613548" sldId="495"/>
            <ac:spMk id="2" creationId="{F4899745-9F16-B89D-E144-9F7DA1C695A3}"/>
          </ac:spMkLst>
        </pc:spChg>
        <pc:spChg chg="del">
          <ac:chgData name="Renee Wynveen" userId="aa63adf7-1bc0-42db-a45a-4059068a13f5" providerId="ADAL" clId="{3D4D918F-4B17-411A-BBCA-649964B0C1D5}" dt="2024-07-15T16:15:09.741" v="92" actId="478"/>
          <ac:spMkLst>
            <pc:docMk/>
            <pc:sldMk cId="518613548" sldId="495"/>
            <ac:spMk id="3" creationId="{AE454808-C9D1-7B2D-1E97-32AE5DB5A132}"/>
          </ac:spMkLst>
        </pc:spChg>
        <pc:picChg chg="add mod">
          <ac:chgData name="Renee Wynveen" userId="aa63adf7-1bc0-42db-a45a-4059068a13f5" providerId="ADAL" clId="{3D4D918F-4B17-411A-BBCA-649964B0C1D5}" dt="2024-07-15T16:16:08.642" v="95" actId="14100"/>
          <ac:picMkLst>
            <pc:docMk/>
            <pc:sldMk cId="518613548" sldId="495"/>
            <ac:picMk id="4" creationId="{8DCD0A66-19DA-2DC8-E273-FA9A8358A6DB}"/>
          </ac:picMkLst>
        </pc:picChg>
        <pc:picChg chg="add mod">
          <ac:chgData name="Renee Wynveen" userId="aa63adf7-1bc0-42db-a45a-4059068a13f5" providerId="ADAL" clId="{3D4D918F-4B17-411A-BBCA-649964B0C1D5}" dt="2024-07-15T16:16:15.633" v="98" actId="1076"/>
          <ac:picMkLst>
            <pc:docMk/>
            <pc:sldMk cId="518613548" sldId="495"/>
            <ac:picMk id="5" creationId="{42E4C362-35F3-1A6F-1E8F-24AA4CE40E55}"/>
          </ac:picMkLst>
        </pc:picChg>
      </pc:sldChg>
      <pc:sldChg chg="addSp delSp modSp new mod">
        <pc:chgData name="Renee Wynveen" userId="aa63adf7-1bc0-42db-a45a-4059068a13f5" providerId="ADAL" clId="{3D4D918F-4B17-411A-BBCA-649964B0C1D5}" dt="2024-07-15T16:21:33.654" v="106" actId="22"/>
        <pc:sldMkLst>
          <pc:docMk/>
          <pc:sldMk cId="3505126301" sldId="496"/>
        </pc:sldMkLst>
        <pc:spChg chg="del">
          <ac:chgData name="Renee Wynveen" userId="aa63adf7-1bc0-42db-a45a-4059068a13f5" providerId="ADAL" clId="{3D4D918F-4B17-411A-BBCA-649964B0C1D5}" dt="2024-07-15T16:20:15.045" v="100" actId="478"/>
          <ac:spMkLst>
            <pc:docMk/>
            <pc:sldMk cId="3505126301" sldId="496"/>
            <ac:spMk id="2" creationId="{90CC524F-E60F-5F14-715B-32F8042EF32F}"/>
          </ac:spMkLst>
        </pc:spChg>
        <pc:spChg chg="del">
          <ac:chgData name="Renee Wynveen" userId="aa63adf7-1bc0-42db-a45a-4059068a13f5" providerId="ADAL" clId="{3D4D918F-4B17-411A-BBCA-649964B0C1D5}" dt="2024-07-15T16:20:16.453" v="101" actId="478"/>
          <ac:spMkLst>
            <pc:docMk/>
            <pc:sldMk cId="3505126301" sldId="496"/>
            <ac:spMk id="3" creationId="{BE0AC55E-45FB-1FB0-2E42-D5C598DFE3CA}"/>
          </ac:spMkLst>
        </pc:spChg>
        <pc:picChg chg="add del mod">
          <ac:chgData name="Renee Wynveen" userId="aa63adf7-1bc0-42db-a45a-4059068a13f5" providerId="ADAL" clId="{3D4D918F-4B17-411A-BBCA-649964B0C1D5}" dt="2024-07-15T16:21:19.291" v="105" actId="478"/>
          <ac:picMkLst>
            <pc:docMk/>
            <pc:sldMk cId="3505126301" sldId="496"/>
            <ac:picMk id="5" creationId="{32BB8995-2E2F-CA46-4EAA-C98745B9343B}"/>
          </ac:picMkLst>
        </pc:picChg>
        <pc:picChg chg="add">
          <ac:chgData name="Renee Wynveen" userId="aa63adf7-1bc0-42db-a45a-4059068a13f5" providerId="ADAL" clId="{3D4D918F-4B17-411A-BBCA-649964B0C1D5}" dt="2024-07-15T16:21:33.654" v="106" actId="22"/>
          <ac:picMkLst>
            <pc:docMk/>
            <pc:sldMk cId="3505126301" sldId="496"/>
            <ac:picMk id="7" creationId="{05574655-B460-E927-3399-8F9FCBF8E534}"/>
          </ac:picMkLst>
        </pc:picChg>
      </pc:sldChg>
      <pc:sldChg chg="addSp delSp modSp new mod">
        <pc:chgData name="Renee Wynveen" userId="aa63adf7-1bc0-42db-a45a-4059068a13f5" providerId="ADAL" clId="{3D4D918F-4B17-411A-BBCA-649964B0C1D5}" dt="2024-07-16T07:30:02.052" v="112" actId="1076"/>
        <pc:sldMkLst>
          <pc:docMk/>
          <pc:sldMk cId="2533267181" sldId="497"/>
        </pc:sldMkLst>
        <pc:spChg chg="del">
          <ac:chgData name="Renee Wynveen" userId="aa63adf7-1bc0-42db-a45a-4059068a13f5" providerId="ADAL" clId="{3D4D918F-4B17-411A-BBCA-649964B0C1D5}" dt="2024-07-15T16:21:47.787" v="108" actId="478"/>
          <ac:spMkLst>
            <pc:docMk/>
            <pc:sldMk cId="2533267181" sldId="497"/>
            <ac:spMk id="2" creationId="{F9B704BE-6CAB-3191-6F0C-38DD9819F403}"/>
          </ac:spMkLst>
        </pc:spChg>
        <pc:spChg chg="del">
          <ac:chgData name="Renee Wynveen" userId="aa63adf7-1bc0-42db-a45a-4059068a13f5" providerId="ADAL" clId="{3D4D918F-4B17-411A-BBCA-649964B0C1D5}" dt="2024-07-15T16:21:49.404" v="109" actId="478"/>
          <ac:spMkLst>
            <pc:docMk/>
            <pc:sldMk cId="2533267181" sldId="497"/>
            <ac:spMk id="3" creationId="{29F131F4-3562-285D-EDF9-0BACF88D3414}"/>
          </ac:spMkLst>
        </pc:spChg>
        <pc:picChg chg="add mod">
          <ac:chgData name="Renee Wynveen" userId="aa63adf7-1bc0-42db-a45a-4059068a13f5" providerId="ADAL" clId="{3D4D918F-4B17-411A-BBCA-649964B0C1D5}" dt="2024-07-16T07:30:02.052" v="112" actId="1076"/>
          <ac:picMkLst>
            <pc:docMk/>
            <pc:sldMk cId="2533267181" sldId="497"/>
            <ac:picMk id="3" creationId="{4FAAFFF7-5C77-34AB-0CEC-21A4DAB10454}"/>
          </ac:picMkLst>
        </pc:picChg>
      </pc:sldChg>
      <pc:sldChg chg="addSp delSp modSp new mod">
        <pc:chgData name="Renee Wynveen" userId="aa63adf7-1bc0-42db-a45a-4059068a13f5" providerId="ADAL" clId="{3D4D918F-4B17-411A-BBCA-649964B0C1D5}" dt="2024-07-16T07:42:28.411" v="137" actId="1076"/>
        <pc:sldMkLst>
          <pc:docMk/>
          <pc:sldMk cId="2805434730" sldId="498"/>
        </pc:sldMkLst>
        <pc:spChg chg="del">
          <ac:chgData name="Renee Wynveen" userId="aa63adf7-1bc0-42db-a45a-4059068a13f5" providerId="ADAL" clId="{3D4D918F-4B17-411A-BBCA-649964B0C1D5}" dt="2024-07-16T07:30:37.391" v="114" actId="478"/>
          <ac:spMkLst>
            <pc:docMk/>
            <pc:sldMk cId="2805434730" sldId="498"/>
            <ac:spMk id="2" creationId="{0CD382DF-7CAC-90E4-E3A1-D761566FD535}"/>
          </ac:spMkLst>
        </pc:spChg>
        <pc:spChg chg="del">
          <ac:chgData name="Renee Wynveen" userId="aa63adf7-1bc0-42db-a45a-4059068a13f5" providerId="ADAL" clId="{3D4D918F-4B17-411A-BBCA-649964B0C1D5}" dt="2024-07-16T07:30:43.495" v="115" actId="478"/>
          <ac:spMkLst>
            <pc:docMk/>
            <pc:sldMk cId="2805434730" sldId="498"/>
            <ac:spMk id="3" creationId="{15EEC2E1-896F-6578-5945-0B47141C2C83}"/>
          </ac:spMkLst>
        </pc:spChg>
        <pc:spChg chg="add del">
          <ac:chgData name="Renee Wynveen" userId="aa63adf7-1bc0-42db-a45a-4059068a13f5" providerId="ADAL" clId="{3D4D918F-4B17-411A-BBCA-649964B0C1D5}" dt="2024-07-16T07:42:03.035" v="131" actId="478"/>
          <ac:spMkLst>
            <pc:docMk/>
            <pc:sldMk cId="2805434730" sldId="498"/>
            <ac:spMk id="10" creationId="{B7119335-F52C-884B-1E12-E0947595F4B1}"/>
          </ac:spMkLst>
        </pc:spChg>
        <pc:picChg chg="add del mod">
          <ac:chgData name="Renee Wynveen" userId="aa63adf7-1bc0-42db-a45a-4059068a13f5" providerId="ADAL" clId="{3D4D918F-4B17-411A-BBCA-649964B0C1D5}" dt="2024-07-16T07:42:03.916" v="132" actId="478"/>
          <ac:picMkLst>
            <pc:docMk/>
            <pc:sldMk cId="2805434730" sldId="498"/>
            <ac:picMk id="5" creationId="{5B5BE9DE-F5EC-72C6-C09A-01B6861837CA}"/>
          </ac:picMkLst>
        </pc:picChg>
        <pc:picChg chg="add mod">
          <ac:chgData name="Renee Wynveen" userId="aa63adf7-1bc0-42db-a45a-4059068a13f5" providerId="ADAL" clId="{3D4D918F-4B17-411A-BBCA-649964B0C1D5}" dt="2024-07-16T07:42:28.411" v="137" actId="1076"/>
          <ac:picMkLst>
            <pc:docMk/>
            <pc:sldMk cId="2805434730" sldId="498"/>
            <ac:picMk id="7" creationId="{F8CA2269-561C-4059-4E6F-79A9664ABA91}"/>
          </ac:picMkLst>
        </pc:picChg>
      </pc:sldChg>
      <pc:sldChg chg="addSp delSp modSp new mod">
        <pc:chgData name="Renee Wynveen" userId="aa63adf7-1bc0-42db-a45a-4059068a13f5" providerId="ADAL" clId="{3D4D918F-4B17-411A-BBCA-649964B0C1D5}" dt="2024-07-16T07:42:51.795" v="142" actId="1076"/>
        <pc:sldMkLst>
          <pc:docMk/>
          <pc:sldMk cId="1453988778" sldId="499"/>
        </pc:sldMkLst>
        <pc:spChg chg="del">
          <ac:chgData name="Renee Wynveen" userId="aa63adf7-1bc0-42db-a45a-4059068a13f5" providerId="ADAL" clId="{3D4D918F-4B17-411A-BBCA-649964B0C1D5}" dt="2024-07-16T07:41:27.709" v="122" actId="478"/>
          <ac:spMkLst>
            <pc:docMk/>
            <pc:sldMk cId="1453988778" sldId="499"/>
            <ac:spMk id="2" creationId="{F59F9823-5A65-A1B4-C4A2-0A2246E07AEB}"/>
          </ac:spMkLst>
        </pc:spChg>
        <pc:spChg chg="add del">
          <ac:chgData name="Renee Wynveen" userId="aa63adf7-1bc0-42db-a45a-4059068a13f5" providerId="ADAL" clId="{3D4D918F-4B17-411A-BBCA-649964B0C1D5}" dt="2024-07-16T07:42:32.372" v="138" actId="478"/>
          <ac:spMkLst>
            <pc:docMk/>
            <pc:sldMk cId="1453988778" sldId="499"/>
            <ac:spMk id="3" creationId="{CA34B7E1-EFCC-6205-5CB3-0AD2061B1BB9}"/>
          </ac:spMkLst>
        </pc:spChg>
        <pc:picChg chg="add mod">
          <ac:chgData name="Renee Wynveen" userId="aa63adf7-1bc0-42db-a45a-4059068a13f5" providerId="ADAL" clId="{3D4D918F-4B17-411A-BBCA-649964B0C1D5}" dt="2024-07-16T07:42:51.795" v="142" actId="1076"/>
          <ac:picMkLst>
            <pc:docMk/>
            <pc:sldMk cId="1453988778" sldId="499"/>
            <ac:picMk id="5" creationId="{B9CF2347-92DD-04B4-E4AC-F47981229034}"/>
          </ac:picMkLst>
        </pc:picChg>
      </pc:sldChg>
      <pc:sldChg chg="addSp delSp modSp new mod">
        <pc:chgData name="Renee Wynveen" userId="aa63adf7-1bc0-42db-a45a-4059068a13f5" providerId="ADAL" clId="{3D4D918F-4B17-411A-BBCA-649964B0C1D5}" dt="2024-07-16T12:39:00.522" v="152" actId="1076"/>
        <pc:sldMkLst>
          <pc:docMk/>
          <pc:sldMk cId="1287276108" sldId="500"/>
        </pc:sldMkLst>
        <pc:spChg chg="del">
          <ac:chgData name="Renee Wynveen" userId="aa63adf7-1bc0-42db-a45a-4059068a13f5" providerId="ADAL" clId="{3D4D918F-4B17-411A-BBCA-649964B0C1D5}" dt="2024-07-16T12:38:26.074" v="144" actId="478"/>
          <ac:spMkLst>
            <pc:docMk/>
            <pc:sldMk cId="1287276108" sldId="500"/>
            <ac:spMk id="2" creationId="{E6C33A85-8315-1F68-AC9C-D8EC377F979E}"/>
          </ac:spMkLst>
        </pc:spChg>
        <pc:spChg chg="del">
          <ac:chgData name="Renee Wynveen" userId="aa63adf7-1bc0-42db-a45a-4059068a13f5" providerId="ADAL" clId="{3D4D918F-4B17-411A-BBCA-649964B0C1D5}" dt="2024-07-16T12:38:28.793" v="145" actId="478"/>
          <ac:spMkLst>
            <pc:docMk/>
            <pc:sldMk cId="1287276108" sldId="500"/>
            <ac:spMk id="3" creationId="{14C2AE51-0EE8-1893-FB03-2995A81386E2}"/>
          </ac:spMkLst>
        </pc:spChg>
        <pc:picChg chg="add mod">
          <ac:chgData name="Renee Wynveen" userId="aa63adf7-1bc0-42db-a45a-4059068a13f5" providerId="ADAL" clId="{3D4D918F-4B17-411A-BBCA-649964B0C1D5}" dt="2024-07-16T12:39:00.522" v="152" actId="1076"/>
          <ac:picMkLst>
            <pc:docMk/>
            <pc:sldMk cId="1287276108" sldId="500"/>
            <ac:picMk id="5" creationId="{24C13C64-D5DA-72D0-242F-7E8DAB38F364}"/>
          </ac:picMkLst>
        </pc:picChg>
      </pc:sldChg>
      <pc:sldChg chg="addSp delSp modSp new mod">
        <pc:chgData name="Renee Wynveen" userId="aa63adf7-1bc0-42db-a45a-4059068a13f5" providerId="ADAL" clId="{3D4D918F-4B17-411A-BBCA-649964B0C1D5}" dt="2024-07-16T12:39:37.746" v="159" actId="1076"/>
        <pc:sldMkLst>
          <pc:docMk/>
          <pc:sldMk cId="7029561" sldId="501"/>
        </pc:sldMkLst>
        <pc:spChg chg="del">
          <ac:chgData name="Renee Wynveen" userId="aa63adf7-1bc0-42db-a45a-4059068a13f5" providerId="ADAL" clId="{3D4D918F-4B17-411A-BBCA-649964B0C1D5}" dt="2024-07-16T12:39:09.673" v="154" actId="478"/>
          <ac:spMkLst>
            <pc:docMk/>
            <pc:sldMk cId="7029561" sldId="501"/>
            <ac:spMk id="2" creationId="{BC8A4F82-6E61-ECE8-E7D8-6AA3FA643EB6}"/>
          </ac:spMkLst>
        </pc:spChg>
        <pc:spChg chg="del">
          <ac:chgData name="Renee Wynveen" userId="aa63adf7-1bc0-42db-a45a-4059068a13f5" providerId="ADAL" clId="{3D4D918F-4B17-411A-BBCA-649964B0C1D5}" dt="2024-07-16T12:39:10.618" v="155" actId="478"/>
          <ac:spMkLst>
            <pc:docMk/>
            <pc:sldMk cId="7029561" sldId="501"/>
            <ac:spMk id="3" creationId="{8082FDD3-6E6B-3B54-C854-6E0BAA73E9BC}"/>
          </ac:spMkLst>
        </pc:spChg>
        <pc:picChg chg="add mod">
          <ac:chgData name="Renee Wynveen" userId="aa63adf7-1bc0-42db-a45a-4059068a13f5" providerId="ADAL" clId="{3D4D918F-4B17-411A-BBCA-649964B0C1D5}" dt="2024-07-16T12:39:37.746" v="159" actId="1076"/>
          <ac:picMkLst>
            <pc:docMk/>
            <pc:sldMk cId="7029561" sldId="501"/>
            <ac:picMk id="5" creationId="{B48760D1-0DC8-6B87-4725-A00FC19574CA}"/>
          </ac:picMkLst>
        </pc:picChg>
      </pc:sldChg>
      <pc:sldMasterChg chg="del delSldLayout">
        <pc:chgData name="Renee Wynveen" userId="aa63adf7-1bc0-42db-a45a-4059068a13f5" providerId="ADAL" clId="{3D4D918F-4B17-411A-BBCA-649964B0C1D5}" dt="2024-07-15T16:13:08.247" v="44" actId="47"/>
        <pc:sldMasterMkLst>
          <pc:docMk/>
          <pc:sldMasterMk cId="1300135575" sldId="2147483738"/>
        </pc:sldMasterMkLst>
        <pc:sldLayoutChg chg="del">
          <pc:chgData name="Renee Wynveen" userId="aa63adf7-1bc0-42db-a45a-4059068a13f5" providerId="ADAL" clId="{3D4D918F-4B17-411A-BBCA-649964B0C1D5}" dt="2024-07-15T16:13:05.266" v="39" actId="47"/>
          <pc:sldLayoutMkLst>
            <pc:docMk/>
            <pc:sldMasterMk cId="1300135575" sldId="2147483738"/>
            <pc:sldLayoutMk cId="185983852" sldId="2147483739"/>
          </pc:sldLayoutMkLst>
        </pc:sldLayoutChg>
        <pc:sldLayoutChg chg="del">
          <pc:chgData name="Renee Wynveen" userId="aa63adf7-1bc0-42db-a45a-4059068a13f5" providerId="ADAL" clId="{3D4D918F-4B17-411A-BBCA-649964B0C1D5}" dt="2024-07-15T16:13:06.716" v="42" actId="47"/>
          <pc:sldLayoutMkLst>
            <pc:docMk/>
            <pc:sldMasterMk cId="1300135575" sldId="2147483738"/>
            <pc:sldLayoutMk cId="3726214183" sldId="2147483740"/>
          </pc:sldLayoutMkLst>
        </pc:sldLayoutChg>
        <pc:sldLayoutChg chg="del">
          <pc:chgData name="Renee Wynveen" userId="aa63adf7-1bc0-42db-a45a-4059068a13f5" providerId="ADAL" clId="{3D4D918F-4B17-411A-BBCA-649964B0C1D5}" dt="2024-07-15T16:13:08.247" v="44" actId="47"/>
          <pc:sldLayoutMkLst>
            <pc:docMk/>
            <pc:sldMasterMk cId="1300135575" sldId="2147483738"/>
            <pc:sldLayoutMk cId="3073692895" sldId="2147483741"/>
          </pc:sldLayoutMkLst>
        </pc:sldLayoutChg>
        <pc:sldLayoutChg chg="del">
          <pc:chgData name="Renee Wynveen" userId="aa63adf7-1bc0-42db-a45a-4059068a13f5" providerId="ADAL" clId="{3D4D918F-4B17-411A-BBCA-649964B0C1D5}" dt="2024-07-15T16:13:08.247" v="44" actId="47"/>
          <pc:sldLayoutMkLst>
            <pc:docMk/>
            <pc:sldMasterMk cId="1300135575" sldId="2147483738"/>
            <pc:sldLayoutMk cId="4013111360" sldId="2147483742"/>
          </pc:sldLayoutMkLst>
        </pc:sldLayoutChg>
        <pc:sldLayoutChg chg="del">
          <pc:chgData name="Renee Wynveen" userId="aa63adf7-1bc0-42db-a45a-4059068a13f5" providerId="ADAL" clId="{3D4D918F-4B17-411A-BBCA-649964B0C1D5}" dt="2024-07-15T16:13:08.247" v="44" actId="47"/>
          <pc:sldLayoutMkLst>
            <pc:docMk/>
            <pc:sldMasterMk cId="1300135575" sldId="2147483738"/>
            <pc:sldLayoutMk cId="3426548659" sldId="2147483743"/>
          </pc:sldLayoutMkLst>
        </pc:sldLayoutChg>
        <pc:sldLayoutChg chg="del">
          <pc:chgData name="Renee Wynveen" userId="aa63adf7-1bc0-42db-a45a-4059068a13f5" providerId="ADAL" clId="{3D4D918F-4B17-411A-BBCA-649964B0C1D5}" dt="2024-07-15T16:13:08.247" v="44" actId="47"/>
          <pc:sldLayoutMkLst>
            <pc:docMk/>
            <pc:sldMasterMk cId="1300135575" sldId="2147483738"/>
            <pc:sldLayoutMk cId="3371404255" sldId="2147483744"/>
          </pc:sldLayoutMkLst>
        </pc:sldLayoutChg>
        <pc:sldLayoutChg chg="del">
          <pc:chgData name="Renee Wynveen" userId="aa63adf7-1bc0-42db-a45a-4059068a13f5" providerId="ADAL" clId="{3D4D918F-4B17-411A-BBCA-649964B0C1D5}" dt="2024-07-15T16:13:05.747" v="40" actId="47"/>
          <pc:sldLayoutMkLst>
            <pc:docMk/>
            <pc:sldMasterMk cId="1300135575" sldId="2147483738"/>
            <pc:sldLayoutMk cId="4093782698" sldId="2147483745"/>
          </pc:sldLayoutMkLst>
        </pc:sldLayoutChg>
      </pc:sldMasterChg>
    </pc:docChg>
  </pc:docChgLst>
  <pc:docChgLst>
    <pc:chgData name="Maksym Davidich" userId="d255d5a0-9a0e-4ebb-b7a4-cb1173c513ca" providerId="ADAL" clId="{DC793CF4-7F02-4870-BB99-1C24380B5ECB}"/>
    <pc:docChg chg="modSld">
      <pc:chgData name="Maksym Davidich" userId="d255d5a0-9a0e-4ebb-b7a4-cb1173c513ca" providerId="ADAL" clId="{DC793CF4-7F02-4870-BB99-1C24380B5ECB}" dt="2024-07-17T06:05:43.871" v="40" actId="20577"/>
      <pc:docMkLst>
        <pc:docMk/>
      </pc:docMkLst>
      <pc:sldChg chg="modSp mod">
        <pc:chgData name="Maksym Davidich" userId="d255d5a0-9a0e-4ebb-b7a4-cb1173c513ca" providerId="ADAL" clId="{DC793CF4-7F02-4870-BB99-1C24380B5ECB}" dt="2024-07-17T06:05:43.871" v="40" actId="20577"/>
        <pc:sldMkLst>
          <pc:docMk/>
          <pc:sldMk cId="642408609" sldId="494"/>
        </pc:sldMkLst>
        <pc:spChg chg="mod">
          <ac:chgData name="Maksym Davidich" userId="d255d5a0-9a0e-4ebb-b7a4-cb1173c513ca" providerId="ADAL" clId="{DC793CF4-7F02-4870-BB99-1C24380B5ECB}" dt="2024-07-17T06:05:43.871" v="40" actId="20577"/>
          <ac:spMkLst>
            <pc:docMk/>
            <pc:sldMk cId="642408609" sldId="494"/>
            <ac:spMk id="6" creationId="{62723583-3D29-EB12-8ED1-AF42267F22DB}"/>
          </ac:spMkLst>
        </pc:spChg>
      </pc:sldChg>
    </pc:docChg>
  </pc:docChgLst>
  <pc:docChgLst>
    <pc:chgData name="Valeria Panina" userId="505accc5-838e-4638-bb31-cd58a6e6a31b" providerId="ADAL" clId="{BDEC657E-EEC6-4FED-BCCC-C880DE4CFB9D}"/>
    <pc:docChg chg="custSel addSld modSld sldOrd">
      <pc:chgData name="Valeria Panina" userId="505accc5-838e-4638-bb31-cd58a6e6a31b" providerId="ADAL" clId="{BDEC657E-EEC6-4FED-BCCC-C880DE4CFB9D}" dt="2024-07-30T14:30:09.680" v="292" actId="14100"/>
      <pc:docMkLst>
        <pc:docMk/>
      </pc:docMkLst>
      <pc:sldChg chg="addSp delSp modSp mod">
        <pc:chgData name="Valeria Panina" userId="505accc5-838e-4638-bb31-cd58a6e6a31b" providerId="ADAL" clId="{BDEC657E-EEC6-4FED-BCCC-C880DE4CFB9D}" dt="2024-07-29T13:52:45.272" v="179" actId="20577"/>
        <pc:sldMkLst>
          <pc:docMk/>
          <pc:sldMk cId="196588846" sldId="493"/>
        </pc:sldMkLst>
        <pc:spChg chg="mod">
          <ac:chgData name="Valeria Panina" userId="505accc5-838e-4638-bb31-cd58a6e6a31b" providerId="ADAL" clId="{BDEC657E-EEC6-4FED-BCCC-C880DE4CFB9D}" dt="2024-07-29T13:52:45.272" v="179" actId="20577"/>
          <ac:spMkLst>
            <pc:docMk/>
            <pc:sldMk cId="196588846" sldId="493"/>
            <ac:spMk id="2" creationId="{D64EE608-624F-BD5D-2DFB-8EE0FF8AEC9F}"/>
          </ac:spMkLst>
        </pc:spChg>
        <pc:spChg chg="mod">
          <ac:chgData name="Valeria Panina" userId="505accc5-838e-4638-bb31-cd58a6e6a31b" providerId="ADAL" clId="{BDEC657E-EEC6-4FED-BCCC-C880DE4CFB9D}" dt="2024-07-26T13:29:51.158" v="10" actId="27636"/>
          <ac:spMkLst>
            <pc:docMk/>
            <pc:sldMk cId="196588846" sldId="493"/>
            <ac:spMk id="3" creationId="{D791DC85-A8C4-F9F1-78A9-716F4091D252}"/>
          </ac:spMkLst>
        </pc:spChg>
        <pc:picChg chg="mod">
          <ac:chgData name="Valeria Panina" userId="505accc5-838e-4638-bb31-cd58a6e6a31b" providerId="ADAL" clId="{BDEC657E-EEC6-4FED-BCCC-C880DE4CFB9D}" dt="2024-07-26T13:35:55.442" v="25" actId="14100"/>
          <ac:picMkLst>
            <pc:docMk/>
            <pc:sldMk cId="196588846" sldId="493"/>
            <ac:picMk id="4" creationId="{D07F0BBD-C1DB-D89E-6442-D30EB623D701}"/>
          </ac:picMkLst>
        </pc:picChg>
        <pc:picChg chg="del">
          <ac:chgData name="Valeria Panina" userId="505accc5-838e-4638-bb31-cd58a6e6a31b" providerId="ADAL" clId="{BDEC657E-EEC6-4FED-BCCC-C880DE4CFB9D}" dt="2024-07-26T13:29:57.104" v="11" actId="478"/>
          <ac:picMkLst>
            <pc:docMk/>
            <pc:sldMk cId="196588846" sldId="493"/>
            <ac:picMk id="6" creationId="{2EA6D098-401F-0959-F1A8-75E2C66CC1B3}"/>
          </ac:picMkLst>
        </pc:picChg>
        <pc:picChg chg="add mod">
          <ac:chgData name="Valeria Panina" userId="505accc5-838e-4638-bb31-cd58a6e6a31b" providerId="ADAL" clId="{BDEC657E-EEC6-4FED-BCCC-C880DE4CFB9D}" dt="2024-07-26T13:35:57.480" v="26" actId="14100"/>
          <ac:picMkLst>
            <pc:docMk/>
            <pc:sldMk cId="196588846" sldId="493"/>
            <ac:picMk id="7" creationId="{0EA7AFA1-5DF5-2336-EA69-60A6A73CAFB2}"/>
          </ac:picMkLst>
        </pc:picChg>
      </pc:sldChg>
      <pc:sldChg chg="addSp delSp modSp mod">
        <pc:chgData name="Valeria Panina" userId="505accc5-838e-4638-bb31-cd58a6e6a31b" providerId="ADAL" clId="{BDEC657E-EEC6-4FED-BCCC-C880DE4CFB9D}" dt="2024-07-29T10:45:17.492" v="176" actId="20577"/>
        <pc:sldMkLst>
          <pc:docMk/>
          <pc:sldMk cId="642408609" sldId="494"/>
        </pc:sldMkLst>
        <pc:spChg chg="mod">
          <ac:chgData name="Valeria Panina" userId="505accc5-838e-4638-bb31-cd58a6e6a31b" providerId="ADAL" clId="{BDEC657E-EEC6-4FED-BCCC-C880DE4CFB9D}" dt="2024-07-29T10:45:17.492" v="176" actId="20577"/>
          <ac:spMkLst>
            <pc:docMk/>
            <pc:sldMk cId="642408609" sldId="494"/>
            <ac:spMk id="2" creationId="{84604939-DFC7-AC28-C3F6-28E85535C11D}"/>
          </ac:spMkLst>
        </pc:spChg>
        <pc:spChg chg="mod">
          <ac:chgData name="Valeria Panina" userId="505accc5-838e-4638-bb31-cd58a6e6a31b" providerId="ADAL" clId="{BDEC657E-EEC6-4FED-BCCC-C880DE4CFB9D}" dt="2024-07-26T14:13:30.274" v="91" actId="1076"/>
          <ac:spMkLst>
            <pc:docMk/>
            <pc:sldMk cId="642408609" sldId="494"/>
            <ac:spMk id="11" creationId="{468E73FD-E1C2-CE15-9D31-5EC94715C691}"/>
          </ac:spMkLst>
        </pc:spChg>
        <pc:picChg chg="del">
          <ac:chgData name="Valeria Panina" userId="505accc5-838e-4638-bb31-cd58a6e6a31b" providerId="ADAL" clId="{BDEC657E-EEC6-4FED-BCCC-C880DE4CFB9D}" dt="2024-07-26T14:09:59.224" v="68" actId="478"/>
          <ac:picMkLst>
            <pc:docMk/>
            <pc:sldMk cId="642408609" sldId="494"/>
            <ac:picMk id="4" creationId="{54353BC2-9471-A1A4-680B-C453616D21E1}"/>
          </ac:picMkLst>
        </pc:picChg>
        <pc:picChg chg="add del mod">
          <ac:chgData name="Valeria Panina" userId="505accc5-838e-4638-bb31-cd58a6e6a31b" providerId="ADAL" clId="{BDEC657E-EEC6-4FED-BCCC-C880DE4CFB9D}" dt="2024-07-29T10:43:46.734" v="159" actId="478"/>
          <ac:picMkLst>
            <pc:docMk/>
            <pc:sldMk cId="642408609" sldId="494"/>
            <ac:picMk id="4" creationId="{D467BD0B-1DE3-8DBD-3BAF-1DB0A1EFC7D5}"/>
          </ac:picMkLst>
        </pc:picChg>
        <pc:picChg chg="add mod">
          <ac:chgData name="Valeria Panina" userId="505accc5-838e-4638-bb31-cd58a6e6a31b" providerId="ADAL" clId="{BDEC657E-EEC6-4FED-BCCC-C880DE4CFB9D}" dt="2024-07-29T10:44:46.918" v="166" actId="14100"/>
          <ac:picMkLst>
            <pc:docMk/>
            <pc:sldMk cId="642408609" sldId="494"/>
            <ac:picMk id="7" creationId="{903DEC4A-6280-C2D1-8A6D-F18C4FD59F1E}"/>
          </ac:picMkLst>
        </pc:picChg>
      </pc:sldChg>
      <pc:sldChg chg="addSp delSp modSp mod delAnim modAnim">
        <pc:chgData name="Valeria Panina" userId="505accc5-838e-4638-bb31-cd58a6e6a31b" providerId="ADAL" clId="{BDEC657E-EEC6-4FED-BCCC-C880DE4CFB9D}" dt="2024-07-29T10:50:23.160" v="177" actId="1076"/>
        <pc:sldMkLst>
          <pc:docMk/>
          <pc:sldMk cId="3505126301" sldId="496"/>
        </pc:sldMkLst>
        <pc:spChg chg="mod">
          <ac:chgData name="Valeria Panina" userId="505accc5-838e-4638-bb31-cd58a6e6a31b" providerId="ADAL" clId="{BDEC657E-EEC6-4FED-BCCC-C880DE4CFB9D}" dt="2024-07-26T14:19:58.074" v="105" actId="20577"/>
          <ac:spMkLst>
            <pc:docMk/>
            <pc:sldMk cId="3505126301" sldId="496"/>
            <ac:spMk id="2" creationId="{3586689B-D846-14F4-5C02-C9C0D3F3790C}"/>
          </ac:spMkLst>
        </pc:spChg>
        <pc:picChg chg="add mod">
          <ac:chgData name="Valeria Panina" userId="505accc5-838e-4638-bb31-cd58a6e6a31b" providerId="ADAL" clId="{BDEC657E-EEC6-4FED-BCCC-C880DE4CFB9D}" dt="2024-07-26T14:53:13.102" v="142" actId="1076"/>
          <ac:picMkLst>
            <pc:docMk/>
            <pc:sldMk cId="3505126301" sldId="496"/>
            <ac:picMk id="4" creationId="{2B8AA0E9-78B1-220F-CE0F-48D8C717D605}"/>
          </ac:picMkLst>
        </pc:picChg>
        <pc:picChg chg="del">
          <ac:chgData name="Valeria Panina" userId="505accc5-838e-4638-bb31-cd58a6e6a31b" providerId="ADAL" clId="{BDEC657E-EEC6-4FED-BCCC-C880DE4CFB9D}" dt="2024-07-26T14:13:57.558" v="92" actId="478"/>
          <ac:picMkLst>
            <pc:docMk/>
            <pc:sldMk cId="3505126301" sldId="496"/>
            <ac:picMk id="4" creationId="{87AE1CE2-94CA-FD48-036B-94480E010C39}"/>
          </ac:picMkLst>
        </pc:picChg>
        <pc:picChg chg="add del mod">
          <ac:chgData name="Valeria Panina" userId="505accc5-838e-4638-bb31-cd58a6e6a31b" providerId="ADAL" clId="{BDEC657E-EEC6-4FED-BCCC-C880DE4CFB9D}" dt="2024-07-26T14:52:08.362" v="139" actId="478"/>
          <ac:picMkLst>
            <pc:docMk/>
            <pc:sldMk cId="3505126301" sldId="496"/>
            <ac:picMk id="5" creationId="{E8A01E05-A537-E02B-72AF-C023F32E7F42}"/>
          </ac:picMkLst>
        </pc:picChg>
        <pc:picChg chg="add del mod">
          <ac:chgData name="Valeria Panina" userId="505accc5-838e-4638-bb31-cd58a6e6a31b" providerId="ADAL" clId="{BDEC657E-EEC6-4FED-BCCC-C880DE4CFB9D}" dt="2024-07-26T14:52:07.463" v="138" actId="478"/>
          <ac:picMkLst>
            <pc:docMk/>
            <pc:sldMk cId="3505126301" sldId="496"/>
            <ac:picMk id="7" creationId="{B8AB94CE-7E1D-8D1B-00F0-CE143BA1FC11}"/>
          </ac:picMkLst>
        </pc:picChg>
        <pc:picChg chg="add mod">
          <ac:chgData name="Valeria Panina" userId="505accc5-838e-4638-bb31-cd58a6e6a31b" providerId="ADAL" clId="{BDEC657E-EEC6-4FED-BCCC-C880DE4CFB9D}" dt="2024-07-29T10:50:23.160" v="177" actId="1076"/>
          <ac:picMkLst>
            <pc:docMk/>
            <pc:sldMk cId="3505126301" sldId="496"/>
            <ac:picMk id="8" creationId="{73C7DF18-64EC-0386-0B42-A5BD37AB9D90}"/>
          </ac:picMkLst>
        </pc:picChg>
      </pc:sldChg>
      <pc:sldChg chg="addSp delSp modSp mod delAnim modAnim modNotesTx">
        <pc:chgData name="Valeria Panina" userId="505accc5-838e-4638-bb31-cd58a6e6a31b" providerId="ADAL" clId="{BDEC657E-EEC6-4FED-BCCC-C880DE4CFB9D}" dt="2024-07-26T13:49:34.236" v="67" actId="20577"/>
        <pc:sldMkLst>
          <pc:docMk/>
          <pc:sldMk cId="3055165933" sldId="503"/>
        </pc:sldMkLst>
        <pc:picChg chg="del mod">
          <ac:chgData name="Valeria Panina" userId="505accc5-838e-4638-bb31-cd58a6e6a31b" providerId="ADAL" clId="{BDEC657E-EEC6-4FED-BCCC-C880DE4CFB9D}" dt="2024-07-26T13:36:06.369" v="28" actId="478"/>
          <ac:picMkLst>
            <pc:docMk/>
            <pc:sldMk cId="3055165933" sldId="503"/>
            <ac:picMk id="5" creationId="{D0727D92-1B34-EB93-0870-CDA34DB2F9E5}"/>
          </ac:picMkLst>
        </pc:picChg>
        <pc:picChg chg="add mod">
          <ac:chgData name="Valeria Panina" userId="505accc5-838e-4638-bb31-cd58a6e6a31b" providerId="ADAL" clId="{BDEC657E-EEC6-4FED-BCCC-C880DE4CFB9D}" dt="2024-07-26T13:43:48.196" v="49" actId="1076"/>
          <ac:picMkLst>
            <pc:docMk/>
            <pc:sldMk cId="3055165933" sldId="503"/>
            <ac:picMk id="6" creationId="{9748A829-1AB5-9603-6A26-06F182D13522}"/>
          </ac:picMkLst>
        </pc:picChg>
      </pc:sldChg>
      <pc:sldChg chg="ord">
        <pc:chgData name="Valeria Panina" userId="505accc5-838e-4638-bb31-cd58a6e6a31b" providerId="ADAL" clId="{BDEC657E-EEC6-4FED-BCCC-C880DE4CFB9D}" dt="2024-07-30T06:36:27.560" v="241"/>
        <pc:sldMkLst>
          <pc:docMk/>
          <pc:sldMk cId="1733963135" sldId="504"/>
        </pc:sldMkLst>
      </pc:sldChg>
      <pc:sldChg chg="addSp delSp modSp mod delAnim modAnim">
        <pc:chgData name="Valeria Panina" userId="505accc5-838e-4638-bb31-cd58a6e6a31b" providerId="ADAL" clId="{BDEC657E-EEC6-4FED-BCCC-C880DE4CFB9D}" dt="2024-07-29T13:57:47.704" v="199"/>
        <pc:sldMkLst>
          <pc:docMk/>
          <pc:sldMk cId="1153495873" sldId="507"/>
        </pc:sldMkLst>
        <pc:spChg chg="mod">
          <ac:chgData name="Valeria Panina" userId="505accc5-838e-4638-bb31-cd58a6e6a31b" providerId="ADAL" clId="{BDEC657E-EEC6-4FED-BCCC-C880DE4CFB9D}" dt="2024-07-29T13:55:54.969" v="189" actId="20577"/>
          <ac:spMkLst>
            <pc:docMk/>
            <pc:sldMk cId="1153495873" sldId="507"/>
            <ac:spMk id="2" creationId="{E422E4C0-FE9D-F517-4C74-0CC2FF800443}"/>
          </ac:spMkLst>
        </pc:spChg>
        <pc:picChg chg="add mod">
          <ac:chgData name="Valeria Panina" userId="505accc5-838e-4638-bb31-cd58a6e6a31b" providerId="ADAL" clId="{BDEC657E-EEC6-4FED-BCCC-C880DE4CFB9D}" dt="2024-07-29T13:57:37.317" v="197" actId="14100"/>
          <ac:picMkLst>
            <pc:docMk/>
            <pc:sldMk cId="1153495873" sldId="507"/>
            <ac:picMk id="4" creationId="{49FC56EB-5980-DAA8-D879-2703926678B6}"/>
          </ac:picMkLst>
        </pc:picChg>
        <pc:picChg chg="del">
          <ac:chgData name="Valeria Panina" userId="505accc5-838e-4638-bb31-cd58a6e6a31b" providerId="ADAL" clId="{BDEC657E-EEC6-4FED-BCCC-C880DE4CFB9D}" dt="2024-07-29T13:55:57.969" v="190" actId="478"/>
          <ac:picMkLst>
            <pc:docMk/>
            <pc:sldMk cId="1153495873" sldId="507"/>
            <ac:picMk id="6" creationId="{DB4ACCC1-FEAF-EC9E-CAED-64B2A19D8817}"/>
          </ac:picMkLst>
        </pc:picChg>
      </pc:sldChg>
      <pc:sldChg chg="addSp delSp modSp mod">
        <pc:chgData name="Valeria Panina" userId="505accc5-838e-4638-bb31-cd58a6e6a31b" providerId="ADAL" clId="{BDEC657E-EEC6-4FED-BCCC-C880DE4CFB9D}" dt="2024-07-30T13:58:08.486" v="251" actId="14100"/>
        <pc:sldMkLst>
          <pc:docMk/>
          <pc:sldMk cId="3043953448" sldId="508"/>
        </pc:sldMkLst>
        <pc:spChg chg="mod">
          <ac:chgData name="Valeria Panina" userId="505accc5-838e-4638-bb31-cd58a6e6a31b" providerId="ADAL" clId="{BDEC657E-EEC6-4FED-BCCC-C880DE4CFB9D}" dt="2024-07-26T14:26:04.033" v="118" actId="1076"/>
          <ac:spMkLst>
            <pc:docMk/>
            <pc:sldMk cId="3043953448" sldId="508"/>
            <ac:spMk id="2" creationId="{5CD802B3-C6CE-A174-3BFC-CFA6BE6F39E1}"/>
          </ac:spMkLst>
        </pc:spChg>
        <pc:graphicFrameChg chg="add mod modGraphic">
          <ac:chgData name="Valeria Panina" userId="505accc5-838e-4638-bb31-cd58a6e6a31b" providerId="ADAL" clId="{BDEC657E-EEC6-4FED-BCCC-C880DE4CFB9D}" dt="2024-07-29T13:54:25.357" v="182" actId="122"/>
          <ac:graphicFrameMkLst>
            <pc:docMk/>
            <pc:sldMk cId="3043953448" sldId="508"/>
            <ac:graphicFrameMk id="3" creationId="{C7EBA7EA-DE0E-3784-E37D-180EF8BA28A3}"/>
          </ac:graphicFrameMkLst>
        </pc:graphicFrameChg>
        <pc:graphicFrameChg chg="del">
          <ac:chgData name="Valeria Panina" userId="505accc5-838e-4638-bb31-cd58a6e6a31b" providerId="ADAL" clId="{BDEC657E-EEC6-4FED-BCCC-C880DE4CFB9D}" dt="2024-07-26T14:20:57.835" v="116" actId="478"/>
          <ac:graphicFrameMkLst>
            <pc:docMk/>
            <pc:sldMk cId="3043953448" sldId="508"/>
            <ac:graphicFrameMk id="4" creationId="{FBAE221C-C065-1C81-3475-9ED852293EAE}"/>
          </ac:graphicFrameMkLst>
        </pc:graphicFrameChg>
        <pc:picChg chg="del">
          <ac:chgData name="Valeria Panina" userId="505accc5-838e-4638-bb31-cd58a6e6a31b" providerId="ADAL" clId="{BDEC657E-EEC6-4FED-BCCC-C880DE4CFB9D}" dt="2024-07-26T14:20:19.321" v="106" actId="478"/>
          <ac:picMkLst>
            <pc:docMk/>
            <pc:sldMk cId="3043953448" sldId="508"/>
            <ac:picMk id="5" creationId="{A48E805E-D729-3F6D-2677-40AF93EF10AC}"/>
          </ac:picMkLst>
        </pc:picChg>
        <pc:picChg chg="add mod">
          <ac:chgData name="Valeria Panina" userId="505accc5-838e-4638-bb31-cd58a6e6a31b" providerId="ADAL" clId="{BDEC657E-EEC6-4FED-BCCC-C880DE4CFB9D}" dt="2024-07-30T13:58:08.486" v="251" actId="14100"/>
          <ac:picMkLst>
            <pc:docMk/>
            <pc:sldMk cId="3043953448" sldId="508"/>
            <ac:picMk id="7" creationId="{64E5BBDC-302F-B838-E1F1-C6E1063A47E9}"/>
          </ac:picMkLst>
        </pc:picChg>
      </pc:sldChg>
      <pc:sldChg chg="addSp delSp modSp new mod modClrScheme chgLayout">
        <pc:chgData name="Valeria Panina" userId="505accc5-838e-4638-bb31-cd58a6e6a31b" providerId="ADAL" clId="{BDEC657E-EEC6-4FED-BCCC-C880DE4CFB9D}" dt="2024-07-29T14:08:06.063" v="239" actId="14100"/>
        <pc:sldMkLst>
          <pc:docMk/>
          <pc:sldMk cId="3524520327" sldId="509"/>
        </pc:sldMkLst>
        <pc:spChg chg="del">
          <ac:chgData name="Valeria Panina" userId="505accc5-838e-4638-bb31-cd58a6e6a31b" providerId="ADAL" clId="{BDEC657E-EEC6-4FED-BCCC-C880DE4CFB9D}" dt="2024-07-29T13:59:54.977" v="201" actId="478"/>
          <ac:spMkLst>
            <pc:docMk/>
            <pc:sldMk cId="3524520327" sldId="509"/>
            <ac:spMk id="2" creationId="{AACB3B75-3F77-AAF5-5159-8A470614860F}"/>
          </ac:spMkLst>
        </pc:spChg>
        <pc:spChg chg="add mod">
          <ac:chgData name="Valeria Panina" userId="505accc5-838e-4638-bb31-cd58a6e6a31b" providerId="ADAL" clId="{BDEC657E-EEC6-4FED-BCCC-C880DE4CFB9D}" dt="2024-07-29T14:08:04.297" v="238" actId="14100"/>
          <ac:spMkLst>
            <pc:docMk/>
            <pc:sldMk cId="3524520327" sldId="509"/>
            <ac:spMk id="9" creationId="{C23C3497-17E8-345A-E111-9F2F10DE37ED}"/>
          </ac:spMkLst>
        </pc:spChg>
        <pc:picChg chg="add mod">
          <ac:chgData name="Valeria Panina" userId="505accc5-838e-4638-bb31-cd58a6e6a31b" providerId="ADAL" clId="{BDEC657E-EEC6-4FED-BCCC-C880DE4CFB9D}" dt="2024-07-29T14:08:06.063" v="239" actId="14100"/>
          <ac:picMkLst>
            <pc:docMk/>
            <pc:sldMk cId="3524520327" sldId="509"/>
            <ac:picMk id="4" creationId="{90D303FB-66AD-8841-77C8-8BEDD5C6E357}"/>
          </ac:picMkLst>
        </pc:picChg>
      </pc:sldChg>
      <pc:sldChg chg="addSp delSp modSp add mod">
        <pc:chgData name="Valeria Panina" userId="505accc5-838e-4638-bb31-cd58a6e6a31b" providerId="ADAL" clId="{BDEC657E-EEC6-4FED-BCCC-C880DE4CFB9D}" dt="2024-07-30T14:30:09.680" v="292" actId="14100"/>
        <pc:sldMkLst>
          <pc:docMk/>
          <pc:sldMk cId="506930583" sldId="510"/>
        </pc:sldMkLst>
        <pc:spChg chg="mod">
          <ac:chgData name="Valeria Panina" userId="505accc5-838e-4638-bb31-cd58a6e6a31b" providerId="ADAL" clId="{BDEC657E-EEC6-4FED-BCCC-C880DE4CFB9D}" dt="2024-07-30T13:58:20.952" v="266" actId="20577"/>
          <ac:spMkLst>
            <pc:docMk/>
            <pc:sldMk cId="506930583" sldId="510"/>
            <ac:spMk id="2" creationId="{5CD802B3-C6CE-A174-3BFC-CFA6BE6F39E1}"/>
          </ac:spMkLst>
        </pc:spChg>
        <pc:graphicFrameChg chg="del modGraphic">
          <ac:chgData name="Valeria Panina" userId="505accc5-838e-4638-bb31-cd58a6e6a31b" providerId="ADAL" clId="{BDEC657E-EEC6-4FED-BCCC-C880DE4CFB9D}" dt="2024-07-30T13:58:45.048" v="269" actId="478"/>
          <ac:graphicFrameMkLst>
            <pc:docMk/>
            <pc:sldMk cId="506930583" sldId="510"/>
            <ac:graphicFrameMk id="3" creationId="{C7EBA7EA-DE0E-3784-E37D-180EF8BA28A3}"/>
          </ac:graphicFrameMkLst>
        </pc:graphicFrameChg>
        <pc:graphicFrameChg chg="add mod modGraphic">
          <ac:chgData name="Valeria Panina" userId="505accc5-838e-4638-bb31-cd58a6e6a31b" providerId="ADAL" clId="{BDEC657E-EEC6-4FED-BCCC-C880DE4CFB9D}" dt="2024-07-30T14:23:20.252" v="286" actId="20577"/>
          <ac:graphicFrameMkLst>
            <pc:docMk/>
            <pc:sldMk cId="506930583" sldId="510"/>
            <ac:graphicFrameMk id="4" creationId="{8ACEC178-7EE2-E801-7D0D-39C9EA233C8D}"/>
          </ac:graphicFrameMkLst>
        </pc:graphicFrameChg>
        <pc:picChg chg="add mod">
          <ac:chgData name="Valeria Panina" userId="505accc5-838e-4638-bb31-cd58a6e6a31b" providerId="ADAL" clId="{BDEC657E-EEC6-4FED-BCCC-C880DE4CFB9D}" dt="2024-07-30T14:30:09.680" v="292" actId="14100"/>
          <ac:picMkLst>
            <pc:docMk/>
            <pc:sldMk cId="506930583" sldId="510"/>
            <ac:picMk id="6" creationId="{F93C9980-305F-5F33-579B-FE72D950964C}"/>
          </ac:picMkLst>
        </pc:picChg>
        <pc:picChg chg="del">
          <ac:chgData name="Valeria Panina" userId="505accc5-838e-4638-bb31-cd58a6e6a31b" providerId="ADAL" clId="{BDEC657E-EEC6-4FED-BCCC-C880DE4CFB9D}" dt="2024-07-30T13:58:41.284" v="267" actId="478"/>
          <ac:picMkLst>
            <pc:docMk/>
            <pc:sldMk cId="506930583" sldId="510"/>
            <ac:picMk id="7" creationId="{64E5BBDC-302F-B838-E1F1-C6E1063A47E9}"/>
          </ac:picMkLst>
        </pc:picChg>
      </pc:sldChg>
    </pc:docChg>
  </pc:docChgLst>
  <pc:docChgLst>
    <pc:chgData name="Kostyantyn Dmytrenko" userId="321a5aab-0ee6-49d5-9372-ee2e8b1a9b11" providerId="ADAL" clId="{3C61EC9D-B5A5-4A5B-AA9B-298275BEE07F}"/>
    <pc:docChg chg="undo custSel modSld">
      <pc:chgData name="Kostyantyn Dmytrenko" userId="321a5aab-0ee6-49d5-9372-ee2e8b1a9b11" providerId="ADAL" clId="{3C61EC9D-B5A5-4A5B-AA9B-298275BEE07F}" dt="2024-07-24T12:23:28.733" v="57" actId="1076"/>
      <pc:docMkLst>
        <pc:docMk/>
      </pc:docMkLst>
      <pc:sldChg chg="addSp modSp mod">
        <pc:chgData name="Kostyantyn Dmytrenko" userId="321a5aab-0ee6-49d5-9372-ee2e8b1a9b11" providerId="ADAL" clId="{3C61EC9D-B5A5-4A5B-AA9B-298275BEE07F}" dt="2024-07-24T12:23:28.733" v="57" actId="1076"/>
        <pc:sldMkLst>
          <pc:docMk/>
          <pc:sldMk cId="642408609" sldId="494"/>
        </pc:sldMkLst>
        <pc:spChg chg="add mod">
          <ac:chgData name="Kostyantyn Dmytrenko" userId="321a5aab-0ee6-49d5-9372-ee2e8b1a9b11" providerId="ADAL" clId="{3C61EC9D-B5A5-4A5B-AA9B-298275BEE07F}" dt="2024-07-24T12:23:28.733" v="57" actId="1076"/>
          <ac:spMkLst>
            <pc:docMk/>
            <pc:sldMk cId="642408609" sldId="494"/>
            <ac:spMk id="2" creationId="{84604939-DFC7-AC28-C3F6-28E85535C11D}"/>
          </ac:spMkLst>
        </pc:spChg>
      </pc:sldChg>
      <pc:sldChg chg="modSp mod">
        <pc:chgData name="Kostyantyn Dmytrenko" userId="321a5aab-0ee6-49d5-9372-ee2e8b1a9b11" providerId="ADAL" clId="{3C61EC9D-B5A5-4A5B-AA9B-298275BEE07F}" dt="2024-07-24T06:38:20.331" v="12" actId="14100"/>
        <pc:sldMkLst>
          <pc:docMk/>
          <pc:sldMk cId="3897473011" sldId="506"/>
        </pc:sldMkLst>
        <pc:picChg chg="mod">
          <ac:chgData name="Kostyantyn Dmytrenko" userId="321a5aab-0ee6-49d5-9372-ee2e8b1a9b11" providerId="ADAL" clId="{3C61EC9D-B5A5-4A5B-AA9B-298275BEE07F}" dt="2024-07-24T06:38:18.804" v="9" actId="14100"/>
          <ac:picMkLst>
            <pc:docMk/>
            <pc:sldMk cId="3897473011" sldId="506"/>
            <ac:picMk id="12" creationId="{4F33C72E-A284-7A94-5CC3-0700B8088090}"/>
          </ac:picMkLst>
        </pc:picChg>
        <pc:picChg chg="mod">
          <ac:chgData name="Kostyantyn Dmytrenko" userId="321a5aab-0ee6-49d5-9372-ee2e8b1a9b11" providerId="ADAL" clId="{3C61EC9D-B5A5-4A5B-AA9B-298275BEE07F}" dt="2024-07-24T06:38:20.331" v="12" actId="14100"/>
          <ac:picMkLst>
            <pc:docMk/>
            <pc:sldMk cId="3897473011" sldId="506"/>
            <ac:picMk id="16" creationId="{1337E58A-3512-0A11-9F0E-17D9AB3B33DA}"/>
          </ac:picMkLst>
        </pc:picChg>
        <pc:picChg chg="mod">
          <ac:chgData name="Kostyantyn Dmytrenko" userId="321a5aab-0ee6-49d5-9372-ee2e8b1a9b11" providerId="ADAL" clId="{3C61EC9D-B5A5-4A5B-AA9B-298275BEE07F}" dt="2024-07-24T06:37:51.588" v="2" actId="1076"/>
          <ac:picMkLst>
            <pc:docMk/>
            <pc:sldMk cId="3897473011" sldId="506"/>
            <ac:picMk id="18" creationId="{F6250D28-FCB3-DAD7-C87F-AA84885416FC}"/>
          </ac:picMkLst>
        </pc:picChg>
        <pc:picChg chg="mod">
          <ac:chgData name="Kostyantyn Dmytrenko" userId="321a5aab-0ee6-49d5-9372-ee2e8b1a9b11" providerId="ADAL" clId="{3C61EC9D-B5A5-4A5B-AA9B-298275BEE07F}" dt="2024-07-24T06:37:35.788" v="0" actId="1076"/>
          <ac:picMkLst>
            <pc:docMk/>
            <pc:sldMk cId="3897473011" sldId="506"/>
            <ac:picMk id="24" creationId="{C29E45A1-23C8-996E-FE0B-416DB1F8E9A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37ACCD-4AA0-46A2-BE0B-2DD3A3EFC0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5CC5F9-08A5-4D9B-B700-DBAC653681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292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4EC328D-B7A1-49CB-B5A2-5192848AE60F}" type="datetimeFigureOut">
              <a:rPr lang="en-GB"/>
              <a:pPr>
                <a:defRPr/>
              </a:pPr>
              <a:t>30/07/2024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1D425-19F6-46D8-8A61-F70E991ABF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5FF08-B9C7-4965-9243-729F6E5272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292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F3FEDCF-2B20-4FB6-AEBD-CCCADEE218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01DD9E-FCE5-4716-BD34-1545C3AF7B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0D3A3-4EAE-4114-8212-CB7A35E1CF9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292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B7CF075-4A11-4A3D-AF09-06F520ABB868}" type="datetimeFigureOut">
              <a:rPr lang="en-GB"/>
              <a:pPr>
                <a:defRPr/>
              </a:pPr>
              <a:t>30/07/2024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94F4E8D-CF92-4F1A-A382-5BF7A6A67D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FC44CAA-F8AB-4A3E-8ADC-E31E026A8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89" y="4416382"/>
            <a:ext cx="5607024" cy="4183084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6F624-F805-47C8-811F-A7B2A0C76B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1A8B3-2859-4D4F-917D-E19BCE8A3D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292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52DAAA6-35BD-43C7-8AAC-D9D0A32DAA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Актуальні дані по запасах</a:t>
            </a:r>
            <a:br>
              <a:rPr lang="uk-UA"/>
            </a:br>
            <a:r>
              <a:rPr lang="uk-UA"/>
              <a:t>Список </a:t>
            </a:r>
            <a:r>
              <a:rPr lang="uk-UA" err="1"/>
              <a:t>орг</a:t>
            </a:r>
            <a:r>
              <a:rPr lang="uk-UA"/>
              <a:t>, хто </a:t>
            </a:r>
            <a:r>
              <a:rPr lang="uk-UA" err="1"/>
              <a:t>оновиви</a:t>
            </a:r>
            <a:r>
              <a:rPr lang="uk-UA"/>
              <a:t> дані</a:t>
            </a:r>
          </a:p>
          <a:p>
            <a:r>
              <a:rPr lang="uk-UA"/>
              <a:t>Хто не оновив – хай оновлюють за посиланням</a:t>
            </a:r>
            <a:endParaRPr lang="en-US"/>
          </a:p>
          <a:p>
            <a:r>
              <a:rPr lang="en-US"/>
              <a:t>UNHCR, </a:t>
            </a:r>
            <a:r>
              <a:rPr lang="en-US" err="1"/>
              <a:t>PROLISKA,Caritas</a:t>
            </a:r>
            <a:r>
              <a:rPr lang="en-US"/>
              <a:t>, East-SOS, SI Dnipro, ACTED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2DAAA6-35BD-43C7-8AAC-D9D0A32DAA6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360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err="1"/>
              <a:t>Поінт</a:t>
            </a:r>
            <a:r>
              <a:rPr lang="uk-UA"/>
              <a:t> з минулої зустрічі – чи всі, хто хотів додатися – додалися?</a:t>
            </a:r>
            <a:br>
              <a:rPr lang="uk-UA"/>
            </a:br>
            <a:r>
              <a:rPr lang="uk-UA"/>
              <a:t>Якщо ні, хай сканують код, вказують свої уподобання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2DAAA6-35BD-43C7-8AAC-D9D0A32DAA6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093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Зміни до СОП</a:t>
            </a:r>
            <a:br>
              <a:rPr lang="uk-UA"/>
            </a:br>
            <a:r>
              <a:rPr lang="uk-UA"/>
              <a:t>Переклад СОП на </a:t>
            </a:r>
            <a:r>
              <a:rPr lang="uk-UA" err="1"/>
              <a:t>укр</a:t>
            </a:r>
            <a:br>
              <a:rPr lang="uk-UA"/>
            </a:br>
            <a:r>
              <a:rPr lang="uk-UA"/>
              <a:t>Детально описані кроки щодо звітування до </a:t>
            </a:r>
            <a:r>
              <a:rPr lang="en-US"/>
              <a:t>WhatsApp </a:t>
            </a:r>
            <a:r>
              <a:rPr lang="ru-RU" err="1"/>
              <a:t>груп</a:t>
            </a:r>
            <a:r>
              <a:rPr lang="ru-RU"/>
              <a:t>. Все </a:t>
            </a:r>
            <a:r>
              <a:rPr lang="ru-RU" err="1"/>
              <a:t>працює</a:t>
            </a:r>
            <a:r>
              <a:rPr lang="ru-RU"/>
              <a:t> разом через </a:t>
            </a:r>
            <a:r>
              <a:rPr lang="ru-RU" err="1"/>
              <a:t>звітування</a:t>
            </a:r>
            <a:r>
              <a:rPr lang="ru-RU"/>
              <a:t> до </a:t>
            </a:r>
            <a:r>
              <a:rPr lang="ru-RU" err="1"/>
              <a:t>груп</a:t>
            </a:r>
            <a:r>
              <a:rPr lang="ru-RU"/>
              <a:t> (</a:t>
            </a:r>
            <a:r>
              <a:rPr lang="ru-RU" err="1"/>
              <a:t>бо</a:t>
            </a:r>
            <a:r>
              <a:rPr lang="ru-RU"/>
              <a:t> </a:t>
            </a:r>
            <a:r>
              <a:rPr lang="ru-RU" err="1"/>
              <a:t>інфа</a:t>
            </a:r>
            <a:r>
              <a:rPr lang="ru-RU"/>
              <a:t> </a:t>
            </a:r>
            <a:r>
              <a:rPr lang="ru-RU" err="1"/>
              <a:t>оновлюється</a:t>
            </a:r>
            <a:r>
              <a:rPr lang="ru-RU"/>
              <a:t> кожного </a:t>
            </a:r>
            <a:r>
              <a:rPr lang="ru-RU" err="1"/>
              <a:t>тижня</a:t>
            </a:r>
            <a:r>
              <a:rPr lang="ru-RU"/>
              <a:t>, а </a:t>
            </a:r>
            <a:r>
              <a:rPr lang="ru-RU" err="1"/>
              <a:t>звітування</a:t>
            </a:r>
            <a:r>
              <a:rPr lang="ru-RU"/>
              <a:t> до </a:t>
            </a:r>
            <a:r>
              <a:rPr lang="en-US"/>
              <a:t>AI</a:t>
            </a:r>
            <a:r>
              <a:rPr lang="uk-UA"/>
              <a:t> – раз на місяць) + </a:t>
            </a:r>
            <a:r>
              <a:rPr lang="ru-RU"/>
              <a:t>з </a:t>
            </a:r>
            <a:r>
              <a:rPr lang="ru-RU" err="1"/>
              <a:t>мапуванням</a:t>
            </a:r>
            <a:r>
              <a:rPr lang="ru-RU"/>
              <a:t> </a:t>
            </a:r>
            <a:r>
              <a:rPr lang="ru-RU" err="1"/>
              <a:t>запасів</a:t>
            </a:r>
            <a:r>
              <a:rPr lang="ru-RU"/>
              <a:t> для </a:t>
            </a:r>
            <a:r>
              <a:rPr lang="ru-RU" err="1"/>
              <a:t>відображення</a:t>
            </a:r>
            <a:r>
              <a:rPr lang="ru-RU"/>
              <a:t> </a:t>
            </a:r>
            <a:r>
              <a:rPr lang="ru-RU" err="1"/>
              <a:t>готовності</a:t>
            </a:r>
            <a:r>
              <a:rPr lang="ru-RU"/>
              <a:t> </a:t>
            </a:r>
            <a:r>
              <a:rPr lang="ru-RU" err="1"/>
              <a:t>організацій</a:t>
            </a:r>
            <a:r>
              <a:rPr lang="ru-RU"/>
              <a:t> </a:t>
            </a:r>
            <a:r>
              <a:rPr lang="ru-RU" err="1"/>
              <a:t>покривати</a:t>
            </a:r>
            <a:r>
              <a:rPr lang="ru-RU"/>
              <a:t> </a:t>
            </a:r>
            <a:r>
              <a:rPr lang="ru-RU" err="1"/>
              <a:t>великі</a:t>
            </a:r>
            <a:r>
              <a:rPr lang="ru-RU"/>
              <a:t> потреби, </a:t>
            </a:r>
            <a:r>
              <a:rPr lang="ru-RU" err="1"/>
              <a:t>або</a:t>
            </a:r>
            <a:r>
              <a:rPr lang="ru-RU"/>
              <a:t> </a:t>
            </a:r>
            <a:r>
              <a:rPr lang="ru-RU" err="1"/>
              <a:t>закривати</a:t>
            </a:r>
            <a:r>
              <a:rPr lang="ru-RU"/>
              <a:t> </a:t>
            </a:r>
            <a:r>
              <a:rPr lang="ru-RU" err="1"/>
              <a:t>прогали</a:t>
            </a:r>
            <a:r>
              <a:rPr lang="ru-RU"/>
              <a:t> у </a:t>
            </a:r>
            <a:r>
              <a:rPr lang="ru-RU" err="1"/>
              <a:t>випадку</a:t>
            </a:r>
            <a:r>
              <a:rPr lang="ru-RU"/>
              <a:t>, коли </a:t>
            </a:r>
            <a:r>
              <a:rPr lang="ru-RU" err="1"/>
              <a:t>жодна</a:t>
            </a:r>
            <a:r>
              <a:rPr lang="ru-RU"/>
              <a:t> з орг не </a:t>
            </a:r>
            <a:r>
              <a:rPr lang="ru-RU" err="1"/>
              <a:t>відгукнулася</a:t>
            </a:r>
            <a:r>
              <a:rPr lang="ru-RU"/>
              <a:t> на </a:t>
            </a:r>
            <a:r>
              <a:rPr lang="ru-RU" err="1"/>
              <a:t>надзвичайну</a:t>
            </a:r>
            <a:r>
              <a:rPr lang="ru-RU"/>
              <a:t> </a:t>
            </a:r>
            <a:r>
              <a:rPr lang="ru-RU" err="1"/>
              <a:t>ситуацію</a:t>
            </a:r>
            <a:br>
              <a:rPr lang="uk-UA"/>
            </a:br>
            <a:r>
              <a:rPr lang="uk-UA"/>
              <a:t>Створення робочих міні-груп з реагування для розподілення зон імплементацій між партнерами для уникнення дублювання та додання висновків з цих зборів міні – груп як додатки до СОП по кожній області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2DAAA6-35BD-43C7-8AAC-D9D0A32DAA6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295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East – SOS </a:t>
            </a:r>
            <a:r>
              <a:rPr lang="ru-RU"/>
              <a:t>не добавляет данные </a:t>
            </a:r>
            <a:br>
              <a:rPr lang="ru-RU"/>
            </a:br>
            <a:r>
              <a:rPr lang="en-US"/>
              <a:t>Food for Kharkiv </a:t>
            </a:r>
            <a:r>
              <a:rPr lang="ru-RU"/>
              <a:t>тоже</a:t>
            </a:r>
            <a:br>
              <a:rPr lang="ru-RU"/>
            </a:br>
            <a:r>
              <a:rPr lang="en-US"/>
              <a:t>Insulate Ukraine (IUA)</a:t>
            </a:r>
            <a:endParaRPr lang="ru-RU"/>
          </a:p>
          <a:p>
            <a:r>
              <a:rPr lang="en-US"/>
              <a:t>Polish Center for International Aid (PCPM)</a:t>
            </a:r>
            <a:endParaRPr lang="ru-RU"/>
          </a:p>
          <a:p>
            <a:r>
              <a:rPr lang="ru-RU"/>
              <a:t>Все они есть в </a:t>
            </a:r>
            <a:r>
              <a:rPr lang="ru-RU" err="1"/>
              <a:t>Активити</a:t>
            </a:r>
            <a:r>
              <a:rPr lang="ru-RU"/>
              <a:t> Инфо, по крайней мере по несколько активностей, но не добавляются в </a:t>
            </a:r>
            <a:r>
              <a:rPr lang="ru-RU" err="1"/>
              <a:t>сидар</a:t>
            </a:r>
            <a:r>
              <a:rPr lang="ru-RU"/>
              <a:t>. </a:t>
            </a:r>
            <a:r>
              <a:rPr lang="en-US" err="1"/>
              <a:t>Solidar</a:t>
            </a:r>
            <a:r>
              <a:rPr lang="en-US"/>
              <a:t> </a:t>
            </a:r>
            <a:r>
              <a:rPr lang="en-US" err="1"/>
              <a:t>Susisse</a:t>
            </a:r>
            <a:r>
              <a:rPr lang="en-US"/>
              <a:t> </a:t>
            </a:r>
            <a:r>
              <a:rPr lang="ru-RU"/>
              <a:t>наоборот, не добавляются в АИ.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2DAAA6-35BD-43C7-8AAC-D9D0A32DAA6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6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0176"/>
            <a:ext cx="6400800" cy="1270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59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45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926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1">
    <p:bg>
      <p:bgPr>
        <a:solidFill>
          <a:srgbClr val="AF1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F49446-BCCD-4D5E-A198-6E9F12541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6" t="25917" r="10161" b="26747"/>
          <a:stretch/>
        </p:blipFill>
        <p:spPr>
          <a:xfrm>
            <a:off x="309569" y="1223671"/>
            <a:ext cx="5805960" cy="48328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C0D4FE5-B793-4BD0-B235-9CDBE692A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600" y="2688000"/>
            <a:ext cx="5072400" cy="13776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Titel of </a:t>
            </a:r>
            <a:r>
              <a:rPr lang="da-DK" err="1"/>
              <a:t>presentation</a:t>
            </a:r>
            <a:br>
              <a:rPr lang="da-DK"/>
            </a:br>
            <a:r>
              <a:rPr lang="da-DK"/>
              <a:t>max. </a:t>
            </a:r>
            <a:r>
              <a:rPr lang="da-DK" err="1"/>
              <a:t>two</a:t>
            </a:r>
            <a:r>
              <a:rPr lang="da-DK"/>
              <a:t> lines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858A45C-806D-4AEB-A7B3-9126745A73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413" y="4291200"/>
            <a:ext cx="5072062" cy="4572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da-DK" err="1"/>
              <a:t>Subtitle</a:t>
            </a:r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BF542566-39D3-446F-BB57-8A83951304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7509" y="2726400"/>
            <a:ext cx="2009682" cy="1385120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7169F15F-2402-4418-8806-60EA21B115B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413" y="6155005"/>
            <a:ext cx="3798000" cy="25420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a-DK" err="1"/>
              <a:t>Name</a:t>
            </a:r>
            <a:r>
              <a:rPr lang="da-DK"/>
              <a:t> of </a:t>
            </a:r>
            <a:r>
              <a:rPr lang="da-DK" err="1"/>
              <a:t>author</a:t>
            </a:r>
            <a:r>
              <a:rPr lang="da-DK"/>
              <a:t> / date</a:t>
            </a:r>
          </a:p>
        </p:txBody>
      </p:sp>
    </p:spTree>
    <p:extLst>
      <p:ext uri="{BB962C8B-B14F-4D97-AF65-F5344CB8AC3E}">
        <p14:creationId xmlns:p14="http://schemas.microsoft.com/office/powerpoint/2010/main" val="3061920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130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ood bye and thank yo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9EC7B9C-2F1A-487C-9C98-CCC739154D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6" t="25917" r="10161" b="26747"/>
          <a:stretch/>
        </p:blipFill>
        <p:spPr>
          <a:xfrm>
            <a:off x="1869428" y="712371"/>
            <a:ext cx="5707990" cy="4751288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6BBE893-635A-704F-976C-0078E9604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939" y="5030807"/>
            <a:ext cx="7858125" cy="785421"/>
          </a:xfrm>
          <a:prstGeom prst="rect">
            <a:avLst/>
          </a:prstGeom>
        </p:spPr>
        <p:txBody>
          <a:bodyPr/>
          <a:lstStyle>
            <a:lvl1pPr algn="ctr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 err="1"/>
              <a:t>Click</a:t>
            </a:r>
            <a:r>
              <a:rPr lang="da-DK"/>
              <a:t> and </a:t>
            </a:r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thank</a:t>
            </a:r>
            <a:r>
              <a:rPr lang="da-DK"/>
              <a:t> </a:t>
            </a:r>
            <a:r>
              <a:rPr lang="da-DK" err="1"/>
              <a:t>you</a:t>
            </a:r>
            <a:r>
              <a:rPr lang="da-DK"/>
              <a:t> and </a:t>
            </a:r>
            <a:r>
              <a:rPr lang="da-DK" err="1"/>
              <a:t>good</a:t>
            </a:r>
            <a:r>
              <a:rPr lang="da-DK"/>
              <a:t> </a:t>
            </a:r>
            <a:r>
              <a:rPr lang="da-DK" err="1"/>
              <a:t>bye</a:t>
            </a:r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4BC3BF7-BE4C-4E75-8F30-D90D1BC11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6835" y="2365201"/>
            <a:ext cx="1308531" cy="90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14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90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95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8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7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80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72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016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08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6F22647-3D59-4C4E-85B9-3F17D51C5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17D7177-AA27-45F8-940D-B497D38692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C1D462EA-4F18-4DA2-973E-B5CC2E75A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C79416-952F-4529-ABB9-67985A4D9A30}"/>
              </a:ext>
            </a:extLst>
          </p:cNvPr>
          <p:cNvSpPr/>
          <p:nvPr/>
        </p:nvSpPr>
        <p:spPr>
          <a:xfrm>
            <a:off x="0" y="0"/>
            <a:ext cx="9144000" cy="115888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01444D40-0766-4A9C-B313-C7E9F1BF7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1AF17E-5038-4592-8F4A-722AFEC9C681}"/>
              </a:ext>
            </a:extLst>
          </p:cNvPr>
          <p:cNvSpPr/>
          <p:nvPr/>
        </p:nvSpPr>
        <p:spPr>
          <a:xfrm>
            <a:off x="0" y="0"/>
            <a:ext cx="9144000" cy="115888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897077-821F-47BB-B972-69EAEC4B851B}"/>
              </a:ext>
            </a:extLst>
          </p:cNvPr>
          <p:cNvSpPr/>
          <p:nvPr/>
        </p:nvSpPr>
        <p:spPr>
          <a:xfrm>
            <a:off x="0" y="6742113"/>
            <a:ext cx="1836738" cy="115887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99CE2B-4F05-424D-9201-DFBC33DF2D7D}"/>
              </a:ext>
            </a:extLst>
          </p:cNvPr>
          <p:cNvSpPr/>
          <p:nvPr/>
        </p:nvSpPr>
        <p:spPr>
          <a:xfrm>
            <a:off x="1836738" y="6742113"/>
            <a:ext cx="1835150" cy="115887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71F652-2D02-4217-8892-62FA8136BB28}"/>
              </a:ext>
            </a:extLst>
          </p:cNvPr>
          <p:cNvSpPr/>
          <p:nvPr/>
        </p:nvSpPr>
        <p:spPr>
          <a:xfrm>
            <a:off x="3671888" y="6742113"/>
            <a:ext cx="1836737" cy="115887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B9B074-1137-4C22-A750-3FF93741B481}"/>
              </a:ext>
            </a:extLst>
          </p:cNvPr>
          <p:cNvSpPr/>
          <p:nvPr/>
        </p:nvSpPr>
        <p:spPr>
          <a:xfrm>
            <a:off x="5508625" y="6742113"/>
            <a:ext cx="1835150" cy="115887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1AEF31-9676-4F5F-AB61-3C1FF5F8BCEB}"/>
              </a:ext>
            </a:extLst>
          </p:cNvPr>
          <p:cNvSpPr/>
          <p:nvPr/>
        </p:nvSpPr>
        <p:spPr>
          <a:xfrm>
            <a:off x="7326313" y="6742113"/>
            <a:ext cx="1835150" cy="115887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2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DAAF26F1-6005-8A51-F1AA-7B44913878D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882" y="6250595"/>
            <a:ext cx="1835150" cy="4915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1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34" r:id="rId12"/>
    <p:sldLayoutId id="2147483737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EE608-624F-BD5D-2DFB-8EE0FF8AE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Donetsk</a:t>
            </a:r>
            <a:r>
              <a:rPr lang="uk-UA"/>
              <a:t>-</a:t>
            </a:r>
            <a:r>
              <a:rPr lang="en-GB"/>
              <a:t>Luhansk Shelter Cluster Meeting</a:t>
            </a:r>
          </a:p>
        </p:txBody>
      </p:sp>
      <p:pic>
        <p:nvPicPr>
          <p:cNvPr id="4" name="Picture 3" descr="A qr code with a few squares&#10;&#10;Description automatically generated">
            <a:extLst>
              <a:ext uri="{FF2B5EF4-FFF2-40B4-BE49-F238E27FC236}">
                <a16:creationId xmlns:a16="http://schemas.microsoft.com/office/drawing/2014/main" id="{D07F0BBD-C1DB-D89E-6442-D30EB623D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07172"/>
            <a:ext cx="334229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791DC85-A8C4-F9F1-78A9-716F4091D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97147" y="1360343"/>
            <a:ext cx="2597305" cy="540834"/>
          </a:xfrm>
        </p:spPr>
        <p:txBody>
          <a:bodyPr wrap="square" anchor="t">
            <a:normAutofit fontScale="92500"/>
          </a:bodyPr>
          <a:lstStyle/>
          <a:p>
            <a:r>
              <a:rPr lang="en-GB"/>
              <a:t>30th July 2024</a:t>
            </a:r>
          </a:p>
        </p:txBody>
      </p:sp>
      <p:pic>
        <p:nvPicPr>
          <p:cNvPr id="7" name="Picture 6" descr="A group of people sitting on a bench&#10;&#10;Description automatically generated">
            <a:extLst>
              <a:ext uri="{FF2B5EF4-FFF2-40B4-BE49-F238E27FC236}">
                <a16:creationId xmlns:a16="http://schemas.microsoft.com/office/drawing/2014/main" id="{0EA7AFA1-5DF5-2336-EA69-60A6A73CA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90" y="2029521"/>
            <a:ext cx="5801710" cy="404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8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05F60-F262-22D9-3E68-98ED6FE93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2468"/>
            <a:ext cx="8229600" cy="428660"/>
          </a:xfrm>
        </p:spPr>
        <p:txBody>
          <a:bodyPr/>
          <a:lstStyle/>
          <a:p>
            <a:r>
              <a:rPr lang="en-US"/>
              <a:t>Winterization </a:t>
            </a:r>
            <a:r>
              <a:rPr lang="en-US" err="1"/>
              <a:t>planing</a:t>
            </a:r>
            <a:endParaRPr lang="en-US"/>
          </a:p>
        </p:txBody>
      </p:sp>
      <p:pic>
        <p:nvPicPr>
          <p:cNvPr id="6" name="Picture 5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54E416BA-0057-B382-D72B-6738D6F02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76" y="853545"/>
            <a:ext cx="3600953" cy="699447"/>
          </a:xfrm>
          <a:prstGeom prst="rect">
            <a:avLst/>
          </a:prstGeom>
        </p:spPr>
      </p:pic>
      <p:pic>
        <p:nvPicPr>
          <p:cNvPr id="8" name="Picture 7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CEB4C97C-2E68-C299-3325-B86C5AD87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76" y="1685022"/>
            <a:ext cx="1695374" cy="1038370"/>
          </a:xfrm>
          <a:prstGeom prst="rect">
            <a:avLst/>
          </a:prstGeom>
        </p:spPr>
      </p:pic>
      <p:pic>
        <p:nvPicPr>
          <p:cNvPr id="10" name="Picture 9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932918A0-96D8-545A-6F79-B0D406255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073" y="1668637"/>
            <a:ext cx="1800656" cy="1071140"/>
          </a:xfrm>
          <a:prstGeom prst="rect">
            <a:avLst/>
          </a:prstGeom>
        </p:spPr>
      </p:pic>
      <p:pic>
        <p:nvPicPr>
          <p:cNvPr id="12" name="Picture 11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4F33C72E-A284-7A94-5CC3-0700B80880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76" y="4025822"/>
            <a:ext cx="3600953" cy="1000265"/>
          </a:xfrm>
          <a:prstGeom prst="rect">
            <a:avLst/>
          </a:prstGeom>
        </p:spPr>
      </p:pic>
      <p:pic>
        <p:nvPicPr>
          <p:cNvPr id="14" name="Picture 1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E410833F-91EC-E40B-C12C-CBF0BC7CB3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76" y="2855422"/>
            <a:ext cx="3600953" cy="1066949"/>
          </a:xfrm>
          <a:prstGeom prst="rect">
            <a:avLst/>
          </a:prstGeom>
        </p:spPr>
      </p:pic>
      <p:pic>
        <p:nvPicPr>
          <p:cNvPr id="16" name="Picture 15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1337E58A-3512-0A11-9F0E-17D9AB3B33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76" y="5129538"/>
            <a:ext cx="3600953" cy="874917"/>
          </a:xfrm>
          <a:prstGeom prst="rect">
            <a:avLst/>
          </a:prstGeom>
        </p:spPr>
      </p:pic>
      <p:pic>
        <p:nvPicPr>
          <p:cNvPr id="18" name="Picture 17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F6250D28-FCB3-DAD7-C87F-AA84885416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194" y="842359"/>
            <a:ext cx="2564809" cy="699447"/>
          </a:xfrm>
          <a:prstGeom prst="rect">
            <a:avLst/>
          </a:prstGeom>
        </p:spPr>
      </p:pic>
      <p:pic>
        <p:nvPicPr>
          <p:cNvPr id="20" name="Picture 19" descr="A computer screen shot of a blue screen&#10;&#10;Description automatically generated">
            <a:extLst>
              <a:ext uri="{FF2B5EF4-FFF2-40B4-BE49-F238E27FC236}">
                <a16:creationId xmlns:a16="http://schemas.microsoft.com/office/drawing/2014/main" id="{6054AAE5-ACD9-C2D6-B523-BF1DC1270E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383" y="1668637"/>
            <a:ext cx="4036517" cy="1105194"/>
          </a:xfrm>
          <a:prstGeom prst="rect">
            <a:avLst/>
          </a:prstGeom>
        </p:spPr>
      </p:pic>
      <p:pic>
        <p:nvPicPr>
          <p:cNvPr id="22" name="Picture 21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047DFBE1-C12B-9000-DABF-267BA56B00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383" y="2851230"/>
            <a:ext cx="4036517" cy="1066949"/>
          </a:xfrm>
          <a:prstGeom prst="rect">
            <a:avLst/>
          </a:prstGeom>
        </p:spPr>
      </p:pic>
      <p:pic>
        <p:nvPicPr>
          <p:cNvPr id="24" name="Picture 2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C29E45A1-23C8-996E-FE0B-416DB1F8E9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273" y="3969359"/>
            <a:ext cx="2896004" cy="1019317"/>
          </a:xfrm>
          <a:prstGeom prst="rect">
            <a:avLst/>
          </a:prstGeom>
        </p:spPr>
      </p:pic>
      <p:pic>
        <p:nvPicPr>
          <p:cNvPr id="26" name="Picture 25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D849DF1E-4829-3017-8E9D-7B75BD7E3E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58" y="5113707"/>
            <a:ext cx="1811241" cy="1019317"/>
          </a:xfrm>
          <a:prstGeom prst="rect">
            <a:avLst/>
          </a:prstGeom>
        </p:spPr>
      </p:pic>
      <p:pic>
        <p:nvPicPr>
          <p:cNvPr id="28" name="Picture 27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7A5FD093-E91D-6591-DDC8-2D5976714B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277" y="5113707"/>
            <a:ext cx="2049624" cy="987625"/>
          </a:xfrm>
          <a:prstGeom prst="rect">
            <a:avLst/>
          </a:prstGeom>
        </p:spPr>
      </p:pic>
      <p:pic>
        <p:nvPicPr>
          <p:cNvPr id="30" name="Graphic 29" descr="Bells with solid fill">
            <a:extLst>
              <a:ext uri="{FF2B5EF4-FFF2-40B4-BE49-F238E27FC236}">
                <a16:creationId xmlns:a16="http://schemas.microsoft.com/office/drawing/2014/main" id="{73B6B52E-2722-1A4D-9095-A920207F37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42564" y="3022851"/>
            <a:ext cx="1360967" cy="136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730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2E4C0-FE9D-F517-4C74-0CC2FF800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6428"/>
            <a:ext cx="8229600" cy="461637"/>
          </a:xfrm>
        </p:spPr>
        <p:txBody>
          <a:bodyPr/>
          <a:lstStyle/>
          <a:p>
            <a:r>
              <a:rPr lang="en-US" sz="2800"/>
              <a:t>Master database/</a:t>
            </a:r>
            <a:r>
              <a:rPr lang="ru-RU" sz="2800" err="1"/>
              <a:t>Зведена</a:t>
            </a:r>
            <a:r>
              <a:rPr lang="ru-RU" sz="2800"/>
              <a:t> база </a:t>
            </a:r>
            <a:r>
              <a:rPr lang="ru-RU" sz="2800" err="1"/>
              <a:t>даних</a:t>
            </a:r>
            <a:endParaRPr lang="en-US" sz="2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254DF5-9DA5-EA9A-876F-33530B9B7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86" y="4466597"/>
            <a:ext cx="8512141" cy="15243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9FC56EB-5980-DAA8-D879-270392667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6" y="845992"/>
            <a:ext cx="8512141" cy="341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9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23C3497-17E8-345A-E111-9F2F10DE3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5230"/>
          </a:xfrm>
        </p:spPr>
        <p:txBody>
          <a:bodyPr/>
          <a:lstStyle/>
          <a:p>
            <a:r>
              <a:rPr lang="en-US" sz="2000"/>
              <a:t>Winter planning tool/</a:t>
            </a:r>
            <a:r>
              <a:rPr lang="ru-RU" sz="2000" err="1"/>
              <a:t>Інструмент</a:t>
            </a:r>
            <a:r>
              <a:rPr lang="ru-RU" sz="2000"/>
              <a:t> для </a:t>
            </a:r>
            <a:r>
              <a:rPr lang="ru-RU" sz="2000" err="1"/>
              <a:t>планування</a:t>
            </a:r>
            <a:r>
              <a:rPr lang="ru-RU" sz="2000"/>
              <a:t> на зиму</a:t>
            </a:r>
            <a:endParaRPr lang="en-US" sz="2000"/>
          </a:p>
        </p:txBody>
      </p:sp>
      <p:pic>
        <p:nvPicPr>
          <p:cNvPr id="4" name="Picture 3" descr="A qr code with black squares&#10;&#10;Description automatically generated">
            <a:extLst>
              <a:ext uri="{FF2B5EF4-FFF2-40B4-BE49-F238E27FC236}">
                <a16:creationId xmlns:a16="http://schemas.microsoft.com/office/drawing/2014/main" id="{90D303FB-66AD-8841-77C8-8BEDD5C6E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572016"/>
            <a:ext cx="4525963" cy="4554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4520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D7BD2-8124-DAEA-7D7F-F7EB9653E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8612"/>
          </a:xfrm>
        </p:spPr>
        <p:txBody>
          <a:bodyPr/>
          <a:lstStyle/>
          <a:p>
            <a:r>
              <a:rPr lang="en-US"/>
              <a:t>Agenda/</a:t>
            </a:r>
            <a:r>
              <a:rPr lang="uk-UA"/>
              <a:t>Порядок денний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9CEAA-A0D1-C9AD-DF01-94BEA6415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166018"/>
            <a:ext cx="4038600" cy="4525963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of participants</a:t>
            </a: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 Points from the Previous Shelter Cluster Meeting</a:t>
            </a: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Stock Mapping</a:t>
            </a: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Joining of </a:t>
            </a:r>
            <a:r>
              <a:rPr lang="en-GB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Whatsapp</a:t>
            </a:r>
            <a:r>
              <a:rPr lang="en-GB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groups for members that are not already there</a:t>
            </a: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 to prepare to share their updates in response to the winterization plans</a:t>
            </a: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Updates on Response and Operational Dashboards and review of missing partners</a:t>
            </a: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Winterization Plans of Partners and Winterization Planning Tool </a:t>
            </a: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Updates from Partners </a:t>
            </a:r>
            <a:r>
              <a:rPr lang="en-GB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AoB</a:t>
            </a: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A84E0-8901-7137-5062-21BDC3795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66018"/>
            <a:ext cx="4038600" cy="4525963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Представлення</a:t>
            </a:r>
            <a:r>
              <a:rPr lang="en-GB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учасників</a:t>
            </a:r>
            <a:r>
              <a:rPr lang="en-GB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Обговорені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питання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попередньої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зустрічі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Мапування</a:t>
            </a:r>
            <a:r>
              <a:rPr lang="en-GB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запасів</a:t>
            </a:r>
            <a:r>
              <a:rPr lang="en-GB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Приєднання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GB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Whatsapp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учасників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ще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були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долучені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Підготовка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партнерів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надання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оновленої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інформації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щодо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планів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вінтерізації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Оновлення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інформаційних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операційних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панелях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реагування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огляд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відсутніх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партнерів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партнерів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підготовки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зими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партнерів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інструмент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планування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підготовки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зими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Оновлення</a:t>
            </a:r>
            <a:r>
              <a:rPr lang="en-GB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en-GB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партнерів</a:t>
            </a:r>
            <a:r>
              <a:rPr lang="en-GB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AoB</a:t>
            </a:r>
            <a:r>
              <a:rPr lang="en-GB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99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35112-D8C5-E6D9-BB25-8B41C5B31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3279"/>
          </a:xfrm>
        </p:spPr>
        <p:txBody>
          <a:bodyPr/>
          <a:lstStyle/>
          <a:p>
            <a:r>
              <a:rPr lang="en-US" sz="2400" err="1"/>
              <a:t>Stock_mapping</a:t>
            </a:r>
            <a:r>
              <a:rPr lang="en-US" sz="2400"/>
              <a:t>/</a:t>
            </a:r>
            <a:r>
              <a:rPr lang="uk-UA" sz="2400" err="1"/>
              <a:t>Мапування</a:t>
            </a:r>
            <a:r>
              <a:rPr lang="uk-UA" sz="2400"/>
              <a:t> запасів</a:t>
            </a:r>
            <a:endParaRPr lang="en-US" sz="2400"/>
          </a:p>
        </p:txBody>
      </p:sp>
      <p:pic>
        <p:nvPicPr>
          <p:cNvPr id="9" name="Content Placeholder 8" descr="A qr code with black squares&#10;&#10;Description automatically generated">
            <a:extLst>
              <a:ext uri="{FF2B5EF4-FFF2-40B4-BE49-F238E27FC236}">
                <a16:creationId xmlns:a16="http://schemas.microsoft.com/office/drawing/2014/main" id="{81860832-68AC-A39F-E2EF-2504A4E619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9388"/>
            <a:ext cx="2337383" cy="255392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D76A05-BEA3-C0E3-A03E-81D52EA713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83" y="917949"/>
            <a:ext cx="6806617" cy="4894272"/>
          </a:xfrm>
          <a:prstGeom prst="rect">
            <a:avLst/>
          </a:prstGeom>
        </p:spPr>
      </p:pic>
      <p:pic>
        <p:nvPicPr>
          <p:cNvPr id="6" name="Picture 5" descr="A screenshot of a map&#10;&#10;Description automatically generated">
            <a:extLst>
              <a:ext uri="{FF2B5EF4-FFF2-40B4-BE49-F238E27FC236}">
                <a16:creationId xmlns:a16="http://schemas.microsoft.com/office/drawing/2014/main" id="{9748A829-1AB5-9603-6A26-06F182D135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83" y="917949"/>
            <a:ext cx="6806618" cy="502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6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723583-3D29-EB12-8ED1-AF42267F22DB}"/>
              </a:ext>
            </a:extLst>
          </p:cNvPr>
          <p:cNvSpPr txBox="1"/>
          <p:nvPr/>
        </p:nvSpPr>
        <p:spPr bwMode="auto">
          <a:xfrm>
            <a:off x="457200" y="273050"/>
            <a:ext cx="8686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rgbClr val="04314C"/>
                </a:solidFill>
                <a:latin typeface="Verdana" pitchFamily="34" charset="0"/>
                <a:ea typeface="Verdana" pitchFamily="34" charset="0"/>
              </a:rPr>
              <a:t>Emergency Shelter Response/ </a:t>
            </a:r>
            <a:r>
              <a:rPr lang="en-US" sz="1600" b="1" err="1">
                <a:solidFill>
                  <a:srgbClr val="04314C"/>
                </a:solidFill>
                <a:latin typeface="Verdana" pitchFamily="34" charset="0"/>
                <a:ea typeface="Verdana" pitchFamily="34" charset="0"/>
              </a:rPr>
              <a:t>Реагування</a:t>
            </a:r>
            <a:r>
              <a:rPr lang="en-US" sz="1600" b="1">
                <a:solidFill>
                  <a:srgbClr val="04314C"/>
                </a:solidFill>
                <a:latin typeface="Verdana" pitchFamily="34" charset="0"/>
                <a:ea typeface="Verdana" pitchFamily="34" charset="0"/>
              </a:rPr>
              <a:t> у </a:t>
            </a:r>
            <a:r>
              <a:rPr lang="en-US" sz="1600" b="1" err="1">
                <a:solidFill>
                  <a:srgbClr val="04314C"/>
                </a:solidFill>
                <a:latin typeface="Verdana" pitchFamily="34" charset="0"/>
                <a:ea typeface="Verdana" pitchFamily="34" charset="0"/>
              </a:rPr>
              <a:t>надзвичайних</a:t>
            </a:r>
            <a:r>
              <a:rPr lang="en-US" sz="1600" b="1">
                <a:solidFill>
                  <a:srgbClr val="04314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err="1">
                <a:solidFill>
                  <a:srgbClr val="04314C"/>
                </a:solidFill>
                <a:latin typeface="Verdana" pitchFamily="34" charset="0"/>
                <a:ea typeface="Verdana" pitchFamily="34" charset="0"/>
              </a:rPr>
              <a:t>ситуаціях</a:t>
            </a:r>
            <a:endParaRPr lang="en-US" sz="1600" b="1">
              <a:solidFill>
                <a:srgbClr val="04314C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68E73FD-E1C2-CE15-9D31-5EC94715C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294953"/>
            <a:ext cx="2548467" cy="2436259"/>
          </a:xfrm>
        </p:spPr>
        <p:txBody>
          <a:bodyPr/>
          <a:lstStyle/>
          <a:p>
            <a:r>
              <a:rPr lang="en-US"/>
              <a:t>Partners that provide ESK, but do not report to WhatsApp groups/ </a:t>
            </a:r>
            <a:r>
              <a:rPr lang="uk-UA" i="1"/>
              <a:t>Партнери, що розповсюджують</a:t>
            </a:r>
            <a:r>
              <a:rPr lang="en-US" i="1"/>
              <a:t> ESK</a:t>
            </a:r>
            <a:r>
              <a:rPr lang="uk-UA" i="1"/>
              <a:t>, але не звітують до груп екстреного реагування</a:t>
            </a:r>
            <a:r>
              <a:rPr lang="en-US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Caritas UA – 250 HHs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IOM – 2200 HHs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NRC – 215 HHs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604939-DFC7-AC28-C3F6-28E85535C11D}"/>
              </a:ext>
            </a:extLst>
          </p:cNvPr>
          <p:cNvSpPr txBox="1"/>
          <p:nvPr/>
        </p:nvSpPr>
        <p:spPr bwMode="auto">
          <a:xfrm>
            <a:off x="6951897" y="1073176"/>
            <a:ext cx="2098158" cy="2461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uk-UA" sz="1600" b="1">
                <a:solidFill>
                  <a:srgbClr val="04314C"/>
                </a:solidFill>
                <a:latin typeface="Verdana" pitchFamily="34" charset="0"/>
                <a:ea typeface="Verdana" pitchFamily="34" charset="0"/>
              </a:rPr>
              <a:t>2</a:t>
            </a:r>
            <a:r>
              <a:rPr lang="en-US" sz="1600" b="1">
                <a:solidFill>
                  <a:srgbClr val="04314C"/>
                </a:solidFill>
                <a:latin typeface="Verdana" pitchFamily="34" charset="0"/>
                <a:ea typeface="Verdana" pitchFamily="34" charset="0"/>
              </a:rPr>
              <a:t>8.Jun.2024 – 28.Jul.2024</a:t>
            </a:r>
          </a:p>
        </p:txBody>
      </p:sp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03DEC4A-6280-C2D1-8A6D-F18C4FD59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479" y="1430638"/>
            <a:ext cx="6613576" cy="423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08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EFC70-B63C-D957-C563-D7B1804A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948"/>
          </a:xfrm>
        </p:spPr>
        <p:txBody>
          <a:bodyPr/>
          <a:lstStyle/>
          <a:p>
            <a:r>
              <a:rPr lang="en-US" sz="2400"/>
              <a:t>WhatsApp groups registration/</a:t>
            </a:r>
            <a:br>
              <a:rPr lang="en-US" sz="2400"/>
            </a:br>
            <a:r>
              <a:rPr lang="uk-UA" sz="2400"/>
              <a:t>Реєстрація до груп </a:t>
            </a:r>
            <a:r>
              <a:rPr lang="en-US" sz="2400"/>
              <a:t>WhatsApp</a:t>
            </a:r>
          </a:p>
        </p:txBody>
      </p:sp>
      <p:pic>
        <p:nvPicPr>
          <p:cNvPr id="5" name="Picture 4" descr="A green circle with white logo and white speech bubbles&#10;&#10;Description automatically generated">
            <a:extLst>
              <a:ext uri="{FF2B5EF4-FFF2-40B4-BE49-F238E27FC236}">
                <a16:creationId xmlns:a16="http://schemas.microsoft.com/office/drawing/2014/main" id="{41990638-9E3E-5DF2-080D-8849F35E2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382" y="2023241"/>
            <a:ext cx="5853113" cy="3184635"/>
          </a:xfrm>
          <a:prstGeom prst="rect">
            <a:avLst/>
          </a:prstGeom>
        </p:spPr>
      </p:pic>
      <p:pic>
        <p:nvPicPr>
          <p:cNvPr id="10" name="Content Placeholder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B3E9A4F-997C-40DA-B075-AB0B07A98F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3" y="2217682"/>
            <a:ext cx="2795752" cy="2795752"/>
          </a:xfrm>
        </p:spPr>
      </p:pic>
    </p:spTree>
    <p:extLst>
      <p:ext uri="{BB962C8B-B14F-4D97-AF65-F5344CB8AC3E}">
        <p14:creationId xmlns:p14="http://schemas.microsoft.com/office/powerpoint/2010/main" val="1733963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CD0A66-19DA-2DC8-E273-FA9A8358A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90" y="237155"/>
            <a:ext cx="4316186" cy="58548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E4C362-35F3-1A6F-1E8F-24AA4CE40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125" y="237154"/>
            <a:ext cx="4316186" cy="585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13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6689B-D846-14F4-5C02-C9C0D3F3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7928"/>
          </a:xfrm>
        </p:spPr>
        <p:txBody>
          <a:bodyPr/>
          <a:lstStyle/>
          <a:p>
            <a:r>
              <a:rPr lang="en-US" sz="2400"/>
              <a:t>SIDAR</a:t>
            </a:r>
            <a:br>
              <a:rPr lang="en-US" sz="2400"/>
            </a:br>
            <a:r>
              <a:rPr lang="en-US" sz="2400"/>
              <a:t>07/24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B8AA0E9-78B1-220F-CE0F-48D8C717D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566"/>
            <a:ext cx="9144000" cy="5136223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73C7DF18-64EC-0386-0B42-A5BD37AB9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566"/>
            <a:ext cx="9144000" cy="52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2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02B3-C6CE-A174-3BFC-CFA6BE6F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8297"/>
            <a:ext cx="8229600" cy="313698"/>
          </a:xfrm>
        </p:spPr>
        <p:txBody>
          <a:bodyPr/>
          <a:lstStyle/>
          <a:p>
            <a:r>
              <a:rPr lang="en-US" sz="1800"/>
              <a:t>Needs per </a:t>
            </a:r>
            <a:r>
              <a:rPr lang="en-US" sz="1800" err="1"/>
              <a:t>Hromada,Donetsk</a:t>
            </a:r>
            <a:r>
              <a:rPr lang="en-US" sz="1800"/>
              <a:t> oblast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7EBA7EA-DE0E-3784-E37D-180EF8BA2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229897"/>
              </p:ext>
            </p:extLst>
          </p:nvPr>
        </p:nvGraphicFramePr>
        <p:xfrm>
          <a:off x="457199" y="1240221"/>
          <a:ext cx="8229599" cy="15345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4660">
                  <a:extLst>
                    <a:ext uri="{9D8B030D-6E8A-4147-A177-3AD203B41FA5}">
                      <a16:colId xmlns:a16="http://schemas.microsoft.com/office/drawing/2014/main" val="2198372766"/>
                    </a:ext>
                  </a:extLst>
                </a:gridCol>
                <a:gridCol w="2014330">
                  <a:extLst>
                    <a:ext uri="{9D8B030D-6E8A-4147-A177-3AD203B41FA5}">
                      <a16:colId xmlns:a16="http://schemas.microsoft.com/office/drawing/2014/main" val="1642893843"/>
                    </a:ext>
                  </a:extLst>
                </a:gridCol>
                <a:gridCol w="1815548">
                  <a:extLst>
                    <a:ext uri="{9D8B030D-6E8A-4147-A177-3AD203B41FA5}">
                      <a16:colId xmlns:a16="http://schemas.microsoft.com/office/drawing/2014/main" val="289559965"/>
                    </a:ext>
                  </a:extLst>
                </a:gridCol>
                <a:gridCol w="1895061">
                  <a:extLst>
                    <a:ext uri="{9D8B030D-6E8A-4147-A177-3AD203B41FA5}">
                      <a16:colId xmlns:a16="http://schemas.microsoft.com/office/drawing/2014/main" val="3060128838"/>
                    </a:ext>
                  </a:extLst>
                </a:gridCol>
              </a:tblGrid>
              <a:tr h="657647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In-kind HH solid fuel/</a:t>
                      </a:r>
                      <a:r>
                        <a:rPr lang="ru-RU" sz="11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Тверде</a:t>
                      </a: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1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паливо</a:t>
                      </a: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в </a:t>
                      </a:r>
                      <a:r>
                        <a:rPr lang="ru-RU" sz="11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натуральній</a:t>
                      </a: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1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формі</a:t>
                      </a: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HHs cash or voucher/</a:t>
                      </a:r>
                      <a:r>
                        <a:rPr lang="ru-RU" sz="11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Готівка</a:t>
                      </a: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1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або</a:t>
                      </a: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ваучер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HHs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cover by government/</a:t>
                      </a:r>
                      <a:r>
                        <a:rPr lang="en-US" sz="11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Державного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фінансування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83484046"/>
                  </a:ext>
                </a:extLst>
              </a:tr>
              <a:tr h="2192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Bakhmutskyi_UA1402_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Бахмутський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51737017"/>
                  </a:ext>
                </a:extLst>
              </a:tr>
              <a:tr h="2192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Kramatorskyi_UA1412_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Краматорський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18584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14187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79220457"/>
                  </a:ext>
                </a:extLst>
              </a:tr>
              <a:tr h="2192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Pokrovskyi_UA1416_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Покровський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27663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66546623"/>
                  </a:ext>
                </a:extLst>
              </a:tr>
              <a:tr h="2192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Volnovaskyi_UA1404_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Волноваський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37478476"/>
                  </a:ext>
                </a:extLst>
              </a:tr>
            </a:tbl>
          </a:graphicData>
        </a:graphic>
      </p:graphicFrame>
      <p:pic>
        <p:nvPicPr>
          <p:cNvPr id="7" name="Picture 6" descr="A qr code with black squares&#10;&#10;Description automatically generated">
            <a:extLst>
              <a:ext uri="{FF2B5EF4-FFF2-40B4-BE49-F238E27FC236}">
                <a16:creationId xmlns:a16="http://schemas.microsoft.com/office/drawing/2014/main" id="{64E5BBDC-302F-B838-E1F1-C6E1063A4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429000"/>
            <a:ext cx="2828260" cy="245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53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02B3-C6CE-A174-3BFC-CFA6BE6F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8297"/>
            <a:ext cx="8229600" cy="313698"/>
          </a:xfrm>
        </p:spPr>
        <p:txBody>
          <a:bodyPr/>
          <a:lstStyle/>
          <a:p>
            <a:r>
              <a:rPr lang="en-US" sz="1800"/>
              <a:t>Needs per </a:t>
            </a:r>
            <a:r>
              <a:rPr lang="en-US" sz="1800" err="1"/>
              <a:t>Hromada,Luhansk</a:t>
            </a:r>
            <a:r>
              <a:rPr lang="en-US" sz="1800"/>
              <a:t> oblast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ACEC178-7EE2-E801-7D0D-39C9EA233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162212"/>
              </p:ext>
            </p:extLst>
          </p:nvPr>
        </p:nvGraphicFramePr>
        <p:xfrm>
          <a:off x="457200" y="1350963"/>
          <a:ext cx="8229600" cy="8074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6107">
                  <a:extLst>
                    <a:ext uri="{9D8B030D-6E8A-4147-A177-3AD203B41FA5}">
                      <a16:colId xmlns:a16="http://schemas.microsoft.com/office/drawing/2014/main" val="1736792585"/>
                    </a:ext>
                  </a:extLst>
                </a:gridCol>
                <a:gridCol w="2249654">
                  <a:extLst>
                    <a:ext uri="{9D8B030D-6E8A-4147-A177-3AD203B41FA5}">
                      <a16:colId xmlns:a16="http://schemas.microsoft.com/office/drawing/2014/main" val="867492422"/>
                    </a:ext>
                  </a:extLst>
                </a:gridCol>
                <a:gridCol w="2077486">
                  <a:extLst>
                    <a:ext uri="{9D8B030D-6E8A-4147-A177-3AD203B41FA5}">
                      <a16:colId xmlns:a16="http://schemas.microsoft.com/office/drawing/2014/main" val="2685052733"/>
                    </a:ext>
                  </a:extLst>
                </a:gridCol>
                <a:gridCol w="2146353">
                  <a:extLst>
                    <a:ext uri="{9D8B030D-6E8A-4147-A177-3AD203B41FA5}">
                      <a16:colId xmlns:a16="http://schemas.microsoft.com/office/drawing/2014/main" val="2703880536"/>
                    </a:ext>
                  </a:extLst>
                </a:gridCol>
              </a:tblGrid>
              <a:tr h="53829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In-kind HH solid fuel/</a:t>
                      </a:r>
                      <a:r>
                        <a:rPr lang="ru-RU" sz="1000" u="none" strike="noStrike" err="1">
                          <a:effectLst/>
                        </a:rPr>
                        <a:t>Тверде</a:t>
                      </a:r>
                      <a:r>
                        <a:rPr lang="ru-RU" sz="1000" u="none" strike="noStrike">
                          <a:effectLst/>
                        </a:rPr>
                        <a:t> </a:t>
                      </a:r>
                      <a:r>
                        <a:rPr lang="ru-RU" sz="1000" u="none" strike="noStrike" err="1">
                          <a:effectLst/>
                        </a:rPr>
                        <a:t>паливо</a:t>
                      </a:r>
                      <a:r>
                        <a:rPr lang="ru-RU" sz="1000" u="none" strike="noStrike">
                          <a:effectLst/>
                        </a:rPr>
                        <a:t> в </a:t>
                      </a:r>
                      <a:r>
                        <a:rPr lang="ru-RU" sz="1000" u="none" strike="noStrike" err="1">
                          <a:effectLst/>
                        </a:rPr>
                        <a:t>натуральній</a:t>
                      </a:r>
                      <a:r>
                        <a:rPr lang="ru-RU" sz="1000" u="none" strike="noStrike">
                          <a:effectLst/>
                        </a:rPr>
                        <a:t> </a:t>
                      </a:r>
                      <a:r>
                        <a:rPr lang="ru-RU" sz="1000" u="none" strike="noStrike" err="1">
                          <a:effectLst/>
                        </a:rPr>
                        <a:t>формі</a:t>
                      </a:r>
                      <a:r>
                        <a:rPr lang="ru-RU" sz="1000" u="none" strike="noStrike">
                          <a:effectLst/>
                        </a:rPr>
                        <a:t> </a:t>
                      </a:r>
                      <a:r>
                        <a:rPr lang="en-US" sz="1000" u="none" strike="noStrike">
                          <a:effectLst/>
                        </a:rPr>
                        <a:t>HH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HHs cash or voucher/</a:t>
                      </a:r>
                      <a:r>
                        <a:rPr lang="en-US" sz="1000" u="none" strike="noStrike" err="1">
                          <a:effectLst/>
                        </a:rPr>
                        <a:t>Готівка</a:t>
                      </a:r>
                      <a:r>
                        <a:rPr lang="en-US" sz="1000" u="none" strike="noStrike">
                          <a:effectLst/>
                        </a:rPr>
                        <a:t> </a:t>
                      </a:r>
                      <a:r>
                        <a:rPr lang="en-US" sz="1000" u="none" strike="noStrike" err="1">
                          <a:effectLst/>
                        </a:rPr>
                        <a:t>або</a:t>
                      </a:r>
                      <a:r>
                        <a:rPr lang="en-US" sz="1000" u="none" strike="noStrike">
                          <a:effectLst/>
                        </a:rPr>
                        <a:t> </a:t>
                      </a:r>
                      <a:r>
                        <a:rPr lang="en-US" sz="1000" u="none" strike="noStrike" err="1">
                          <a:effectLst/>
                        </a:rPr>
                        <a:t>ваучер</a:t>
                      </a:r>
                      <a:r>
                        <a:rPr lang="en-US" sz="1000" u="none" strike="noStrike">
                          <a:effectLst/>
                        </a:rPr>
                        <a:t> HHs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To cover by government/</a:t>
                      </a:r>
                      <a:r>
                        <a:rPr lang="en-US" sz="1000" u="none" strike="noStrike" err="1">
                          <a:effectLst/>
                        </a:rPr>
                        <a:t>Державне</a:t>
                      </a:r>
                      <a:r>
                        <a:rPr lang="en-US" sz="1000" u="none" strike="noStrike">
                          <a:effectLst/>
                        </a:rPr>
                        <a:t> </a:t>
                      </a:r>
                      <a:r>
                        <a:rPr lang="en-US" sz="1000" u="none" strike="noStrike" err="1">
                          <a:effectLst/>
                        </a:rPr>
                        <a:t>фінансування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b"/>
                </a:tc>
                <a:extLst>
                  <a:ext uri="{0D108BD9-81ED-4DB2-BD59-A6C34878D82A}">
                    <a16:rowId xmlns:a16="http://schemas.microsoft.com/office/drawing/2014/main" val="260605269"/>
                  </a:ext>
                </a:extLst>
              </a:tr>
              <a:tr h="2691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Svativskyi_UA4410_</a:t>
                      </a:r>
                      <a:r>
                        <a:rPr lang="ru-RU" sz="1000" u="none" strike="noStrike">
                          <a:effectLst/>
                        </a:rPr>
                        <a:t>Сватівський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b"/>
                </a:tc>
                <a:extLst>
                  <a:ext uri="{0D108BD9-81ED-4DB2-BD59-A6C34878D82A}">
                    <a16:rowId xmlns:a16="http://schemas.microsoft.com/office/drawing/2014/main" val="3919306603"/>
                  </a:ext>
                </a:extLst>
              </a:tr>
            </a:tbl>
          </a:graphicData>
        </a:graphic>
      </p:graphicFrame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93C9980-305F-5F33-579B-FE72D9509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97" y="3083442"/>
            <a:ext cx="3429000" cy="302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30583"/>
      </p:ext>
    </p:extLst>
  </p:cSld>
  <p:clrMapOvr>
    <a:masterClrMapping/>
  </p:clrMapOvr>
</p:sld>
</file>

<file path=ppt/theme/theme1.xml><?xml version="1.0" encoding="utf-8"?>
<a:theme xmlns:a="http://schemas.openxmlformats.org/drawingml/2006/main" name="Shelter Cluster Powerpoint Template V 1 0 - MYN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16D68AE530649AD04F160AE81F5D8" ma:contentTypeVersion="16" ma:contentTypeDescription="Create a new document." ma:contentTypeScope="" ma:versionID="c078bbc397e0867f654098b5bf5b4bf4">
  <xsd:schema xmlns:xsd="http://www.w3.org/2001/XMLSchema" xmlns:xs="http://www.w3.org/2001/XMLSchema" xmlns:p="http://schemas.microsoft.com/office/2006/metadata/properties" xmlns:ns2="4754fb44-5402-4ac7-8c13-101c83d570b3" xmlns:ns3="792813d3-0c35-4822-bb5f-acd9072808d5" targetNamespace="http://schemas.microsoft.com/office/2006/metadata/properties" ma:root="true" ma:fieldsID="40debb22b9735a4a3220a0caefa7b091" ns2:_="" ns3:_="">
    <xsd:import namespace="4754fb44-5402-4ac7-8c13-101c83d570b3"/>
    <xsd:import namespace="792813d3-0c35-4822-bb5f-acd9072808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Comment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4fb44-5402-4ac7-8c13-101c83d570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Comment" ma:index="10" nillable="true" ma:displayName="Comment" ma:format="Dropdown" ma:internalName="Comment">
      <xsd:simpleType>
        <xsd:restriction base="dms:Note">
          <xsd:maxLength value="255"/>
        </xsd:restriction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5f3f4cc-79b9-4d17-b8fa-dd7577b1fb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2813d3-0c35-4822-bb5f-acd9072808d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6cb63e9-f0be-42a3-86d0-fd42cf37ee3f}" ma:internalName="TaxCatchAll" ma:showField="CatchAllData" ma:web="792813d3-0c35-4822-bb5f-acd9072808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 xmlns="4754fb44-5402-4ac7-8c13-101c83d570b3" xsi:nil="true"/>
    <TaxCatchAll xmlns="792813d3-0c35-4822-bb5f-acd9072808d5" xsi:nil="true"/>
    <lcf76f155ced4ddcb4097134ff3c332f xmlns="4754fb44-5402-4ac7-8c13-101c83d570b3">
      <Terms xmlns="http://schemas.microsoft.com/office/infopath/2007/PartnerControls"/>
    </lcf76f155ced4ddcb4097134ff3c332f>
    <SharedWithUsers xmlns="792813d3-0c35-4822-bb5f-acd9072808d5">
      <UserInfo>
        <DisplayName>Maksym Davidich</DisplayName>
        <AccountId>95</AccountId>
        <AccountType/>
      </UserInfo>
      <UserInfo>
        <DisplayName>Valeria Panina</DisplayName>
        <AccountId>180</AccountId>
        <AccountType/>
      </UserInfo>
      <UserInfo>
        <DisplayName>Behrooz Taleb</DisplayName>
        <AccountId>23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91C99ED-8097-42AE-8D17-FD5956B655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DC1571-9286-452E-B8D0-C1607812C9B3}">
  <ds:schemaRefs>
    <ds:schemaRef ds:uri="4754fb44-5402-4ac7-8c13-101c83d570b3"/>
    <ds:schemaRef ds:uri="792813d3-0c35-4822-bb5f-acd9072808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8CFE8A3-D1BA-4E1B-913B-A4EFEFC7CF88}">
  <ds:schemaRefs>
    <ds:schemaRef ds:uri="4754fb44-5402-4ac7-8c13-101c83d570b3"/>
    <ds:schemaRef ds:uri="792813d3-0c35-4822-bb5f-acd9072808d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12</Slides>
  <Notes>4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Shelter Cluster Powerpoint Template V 1 0 - MYN</vt:lpstr>
      <vt:lpstr>Custom Design</vt:lpstr>
      <vt:lpstr>Donetsk-Luhansk Shelter Cluster Meeting</vt:lpstr>
      <vt:lpstr>Agenda/Порядок денний</vt:lpstr>
      <vt:lpstr>Stock_mapping/Мапування запасів</vt:lpstr>
      <vt:lpstr>PowerPoint Presentation</vt:lpstr>
      <vt:lpstr>WhatsApp groups registration/ Реєстрація до груп WhatsApp</vt:lpstr>
      <vt:lpstr>PowerPoint Presentation</vt:lpstr>
      <vt:lpstr>SIDAR 07/24</vt:lpstr>
      <vt:lpstr>Needs per Hromada,Donetsk oblast</vt:lpstr>
      <vt:lpstr>Needs per Hromada,Luhansk oblast</vt:lpstr>
      <vt:lpstr>Winterization planing</vt:lpstr>
      <vt:lpstr>Master database/Зведена база даних</vt:lpstr>
      <vt:lpstr>Winter planning tool/Інструмент для планування на зиму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Wynveen</dc:creator>
  <cp:revision>1</cp:revision>
  <dcterms:modified xsi:type="dcterms:W3CDTF">2024-07-30T14:30:31Z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0x01010023C16D68AE530649AD04F160AE81F5D8</vt:lpwstr>
  </property>
  <property fmtid="{D5CDD505-2E9C-101B-9397-08002B2CF9AE}" pid="3" name="MediaServiceImageTags">
    <vt:lpwstr/>
  </property>
</Properties>
</file>