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9"/>
  </p:notesMasterIdLst>
  <p:sldIdLst>
    <p:sldId id="344" r:id="rId2"/>
    <p:sldId id="309" r:id="rId3"/>
    <p:sldId id="263" r:id="rId4"/>
    <p:sldId id="345" r:id="rId5"/>
    <p:sldId id="347" r:id="rId6"/>
    <p:sldId id="346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2344"/>
  </p:normalViewPr>
  <p:slideViewPr>
    <p:cSldViewPr snapToGrid="0" snapToObjects="1">
      <p:cViewPr varScale="1">
        <p:scale>
          <a:sx n="120" d="100"/>
          <a:sy n="120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CE511-4FDA-9D46-9758-CEF33EA990A3}" type="datetimeFigureOut">
              <a:rPr lang="en-US" smtClean="0"/>
              <a:t>1/29/19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E354E-C0B8-CB44-A9C1-4BDD60E8B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432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5413" y="1844825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670176"/>
            <a:ext cx="8534400" cy="127099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="" xmlns:a16="http://schemas.microsoft.com/office/drawing/2014/main" id="{F5AA1D2C-2BE2-47D9-B577-5CD3E3D9F87B}"/>
              </a:ext>
            </a:extLst>
          </p:cNvPr>
          <p:cNvSpPr/>
          <p:nvPr/>
        </p:nvSpPr>
        <p:spPr>
          <a:xfrm>
            <a:off x="0" y="1171577"/>
            <a:ext cx="12192000" cy="56864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/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670E484D-C5FD-4D4F-B5A8-079D6FA46A9A}"/>
              </a:ext>
            </a:extLst>
          </p:cNvPr>
          <p:cNvSpPr/>
          <p:nvPr/>
        </p:nvSpPr>
        <p:spPr>
          <a:xfrm>
            <a:off x="197339" y="147638"/>
            <a:ext cx="11775831" cy="671036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/>
          </a:p>
        </p:txBody>
      </p:sp>
      <p:pic>
        <p:nvPicPr>
          <p:cNvPr id="4" name="Picture 8" descr="Save_the_Children_logo.png">
            <a:extLst>
              <a:ext uri="{FF2B5EF4-FFF2-40B4-BE49-F238E27FC236}">
                <a16:creationId xmlns="" xmlns:a16="http://schemas.microsoft.com/office/drawing/2014/main" id="{0A084A7E-E48D-4A4C-8C6D-52274E1871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1" y="6426202"/>
            <a:ext cx="2481384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12">
            <a:extLst>
              <a:ext uri="{FF2B5EF4-FFF2-40B4-BE49-F238E27FC236}">
                <a16:creationId xmlns="" xmlns:a16="http://schemas.microsoft.com/office/drawing/2014/main" id="{21DA4D82-1089-495C-B0E4-2EBC6A1C8A98}"/>
              </a:ext>
            </a:extLst>
          </p:cNvPr>
          <p:cNvCxnSpPr/>
          <p:nvPr/>
        </p:nvCxnSpPr>
        <p:spPr>
          <a:xfrm flipH="1">
            <a:off x="3288324" y="6432552"/>
            <a:ext cx="9768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3">
            <a:extLst>
              <a:ext uri="{FF2B5EF4-FFF2-40B4-BE49-F238E27FC236}">
                <a16:creationId xmlns="" xmlns:a16="http://schemas.microsoft.com/office/drawing/2014/main" id="{98351345-7019-46DF-BD8B-A158856EBF18}"/>
              </a:ext>
            </a:extLst>
          </p:cNvPr>
          <p:cNvCxnSpPr/>
          <p:nvPr/>
        </p:nvCxnSpPr>
        <p:spPr>
          <a:xfrm flipH="1">
            <a:off x="8520724" y="6432552"/>
            <a:ext cx="7816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1">
            <a:extLst>
              <a:ext uri="{FF2B5EF4-FFF2-40B4-BE49-F238E27FC236}">
                <a16:creationId xmlns="" xmlns:a16="http://schemas.microsoft.com/office/drawing/2014/main" id="{62E2CDE2-A7BD-42E8-9F9D-6D451DB7E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="" xmlns:a16="http://schemas.microsoft.com/office/drawing/2014/main" id="{946D8387-CAEC-4629-A1AE-0A86FDD05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="" xmlns:a16="http://schemas.microsoft.com/office/drawing/2014/main" id="{3573A57B-91A8-4095-A6C3-A69361662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DC0B1-6A27-42B7-B774-6BDE4DF9BE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7E04F852-DF9B-43D1-91CD-E852B57399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B70037C-7007-40A8-B457-00AE07BA72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EC0F7706-1849-4DB2-9E41-F4D660F204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2E2D-B1B6-44C2-B175-0150696DC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7E04F852-DF9B-43D1-91CD-E852B57399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B70037C-7007-40A8-B457-00AE07BA72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EC0F7706-1849-4DB2-9E41-F4D660F204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2E2D-B1B6-44C2-B175-0150696DC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24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7F1416"/>
                </a:solidFill>
              </a:defRPr>
            </a:lvl1pPr>
          </a:lstStyle>
          <a:p>
            <a:fld id="{1327C452-0D12-48F3-BB65-BBA3E6350F2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0"/>
          </a:p>
        </p:txBody>
      </p:sp>
      <p:grpSp>
        <p:nvGrpSpPr>
          <p:cNvPr id="31" name="Group 30"/>
          <p:cNvGrpSpPr/>
          <p:nvPr/>
        </p:nvGrpSpPr>
        <p:grpSpPr>
          <a:xfrm>
            <a:off x="623392" y="6309320"/>
            <a:ext cx="2544960" cy="400110"/>
            <a:chOff x="3671392" y="6341258"/>
            <a:chExt cx="1908720" cy="400110"/>
          </a:xfrm>
        </p:grpSpPr>
        <p:pic>
          <p:nvPicPr>
            <p:cNvPr id="2049" name="Picture 3" descr="Logo-small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1392" y="6381328"/>
              <a:ext cx="360040" cy="315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3995936" y="6341258"/>
              <a:ext cx="1584176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800" b="1" i="0" u="none" strike="noStrike" cap="none" normalizeH="0" baseline="0" dirty="0">
                  <a:ln>
                    <a:noFill/>
                  </a:ln>
                  <a:solidFill>
                    <a:srgbClr val="7F1416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Global Shelter Cluster</a:t>
              </a:r>
              <a:endParaRPr kumimoji="0" lang="en-GB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>
                  <a:ln>
                    <a:noFill/>
                  </a:ln>
                  <a:solidFill>
                    <a:srgbClr val="7F1416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ShelterCluster.org</a:t>
              </a:r>
              <a:endParaRPr kumimoji="0" lang="en-GB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Coordinating Humanitarian Shelter</a:t>
              </a:r>
              <a:endPara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0" y="0"/>
            <a:ext cx="12192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0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12192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0" name="Rectangle 19"/>
          <p:cNvSpPr/>
          <p:nvPr/>
        </p:nvSpPr>
        <p:spPr>
          <a:xfrm>
            <a:off x="0" y="6741368"/>
            <a:ext cx="2448000" cy="116632"/>
          </a:xfrm>
          <a:prstGeom prst="rect">
            <a:avLst/>
          </a:prstGeom>
          <a:solidFill>
            <a:srgbClr val="043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448000" y="6741368"/>
            <a:ext cx="2448000" cy="116632"/>
          </a:xfrm>
          <a:prstGeom prst="rect">
            <a:avLst/>
          </a:prstGeom>
          <a:solidFill>
            <a:srgbClr val="459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896000" y="6741368"/>
            <a:ext cx="2448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44000" y="6741368"/>
            <a:ext cx="2448000" cy="116632"/>
          </a:xfrm>
          <a:prstGeom prst="rect">
            <a:avLst/>
          </a:prstGeom>
          <a:solidFill>
            <a:srgbClr val="459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768341" y="6741368"/>
            <a:ext cx="2448000" cy="116632"/>
          </a:xfrm>
          <a:prstGeom prst="rect">
            <a:avLst/>
          </a:prstGeom>
          <a:solidFill>
            <a:srgbClr val="043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16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  <p:sldLayoutId id="2147483716" r:id="rId20"/>
    <p:sldLayoutId id="2147483717" r:id="rId21"/>
    <p:sldLayoutId id="2147483718" r:id="rId22"/>
    <p:sldLayoutId id="2147483719" r:id="rId23"/>
    <p:sldLayoutId id="2147483720" r:id="rId24"/>
    <p:sldLayoutId id="2147483721" r:id="rId25"/>
    <p:sldLayoutId id="2147483722" r:id="rId26"/>
    <p:sldLayoutId id="2147483723" r:id="rId27"/>
    <p:sldLayoutId id="2147483724" r:id="rId28"/>
    <p:sldLayoutId id="2147483725" r:id="rId29"/>
    <p:sldLayoutId id="2147483726" r:id="rId30"/>
    <p:sldLayoutId id="2147483727" r:id="rId31"/>
    <p:sldLayoutId id="2147483728" r:id="rId32"/>
    <p:sldLayoutId id="2147483729" r:id="rId33"/>
    <p:sldLayoutId id="2147483730" r:id="rId34"/>
    <p:sldLayoutId id="2147483731" r:id="rId35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04314C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F1416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5543" y="1844825"/>
            <a:ext cx="107442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Wrap-up, Next Steps 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848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274638"/>
            <a:ext cx="12192001" cy="1143000"/>
          </a:xfrm>
        </p:spPr>
        <p:txBody>
          <a:bodyPr>
            <a:normAutofit/>
          </a:bodyPr>
          <a:lstStyle/>
          <a:p>
            <a:r>
              <a:rPr lang="en-US" sz="3200" dirty="0"/>
              <a:t>Wrap-up, Next Steps</a:t>
            </a:r>
            <a:endParaRPr lang="en-US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Topic 1 (</a:t>
            </a:r>
            <a:r>
              <a:rPr lang="en-US" i="1" dirty="0" smtClean="0"/>
              <a:t>XX</a:t>
            </a:r>
            <a:r>
              <a:rPr lang="en-US" dirty="0" smtClean="0"/>
              <a:t> minutes): </a:t>
            </a:r>
            <a:r>
              <a:rPr lang="en-US" dirty="0"/>
              <a:t>Review of the training, and elicitation of next steps by the participants </a:t>
            </a:r>
            <a:endParaRPr lang="en-US" dirty="0" smtClean="0"/>
          </a:p>
          <a:p>
            <a:r>
              <a:rPr lang="en-US" dirty="0" smtClean="0"/>
              <a:t>Topic 2 (</a:t>
            </a:r>
            <a:r>
              <a:rPr lang="en-US" i="1" dirty="0" smtClean="0"/>
              <a:t>XX</a:t>
            </a:r>
            <a:r>
              <a:rPr lang="en-US" dirty="0" smtClean="0"/>
              <a:t> minutes): </a:t>
            </a:r>
            <a:r>
              <a:rPr lang="en-US" dirty="0"/>
              <a:t>Participant </a:t>
            </a:r>
            <a:r>
              <a:rPr lang="en-US" dirty="0" smtClean="0"/>
              <a:t>evaluations</a:t>
            </a:r>
          </a:p>
          <a:p>
            <a:r>
              <a:rPr lang="en-US" dirty="0" smtClean="0"/>
              <a:t>Topic </a:t>
            </a:r>
            <a:r>
              <a:rPr lang="en-US" dirty="0" smtClean="0"/>
              <a:t>3 (</a:t>
            </a:r>
            <a:r>
              <a:rPr lang="en-US" i="1" dirty="0" smtClean="0"/>
              <a:t>XX</a:t>
            </a:r>
            <a:r>
              <a:rPr lang="en-US" dirty="0" smtClean="0"/>
              <a:t> minutes): </a:t>
            </a:r>
            <a:r>
              <a:rPr lang="en-US" dirty="0"/>
              <a:t>Wrap-up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17901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 dirty="0"/>
              <a:t>Review of the training, and elicitation of next steps by the participants 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dirty="0" err="1" smtClean="0"/>
              <a:t>Discuss</a:t>
            </a:r>
            <a:r>
              <a:rPr lang="de-DE" dirty="0" smtClean="0"/>
              <a:t> in </a:t>
            </a:r>
            <a:r>
              <a:rPr lang="de-DE" dirty="0" err="1" smtClean="0"/>
              <a:t>pairs</a:t>
            </a:r>
            <a:r>
              <a:rPr lang="de-DE" dirty="0" smtClean="0"/>
              <a:t>:</a:t>
            </a:r>
          </a:p>
          <a:p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person</a:t>
            </a:r>
            <a:r>
              <a:rPr lang="de-DE" dirty="0" smtClean="0"/>
              <a:t> </a:t>
            </a:r>
            <a:r>
              <a:rPr lang="de-DE" dirty="0" err="1" smtClean="0"/>
              <a:t>name</a:t>
            </a:r>
            <a:r>
              <a:rPr lang="de-DE" dirty="0" smtClean="0"/>
              <a:t> at least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actions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will </a:t>
            </a:r>
            <a:r>
              <a:rPr lang="de-DE" dirty="0" err="1" smtClean="0"/>
              <a:t>take</a:t>
            </a:r>
            <a:r>
              <a:rPr lang="de-DE" dirty="0" smtClean="0"/>
              <a:t> back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colleagues</a:t>
            </a:r>
            <a:r>
              <a:rPr lang="de-DE" dirty="0" smtClean="0"/>
              <a:t>, </a:t>
            </a:r>
            <a:r>
              <a:rPr lang="de-DE" dirty="0" err="1" smtClean="0"/>
              <a:t>concerning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topics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endParaRPr lang="de-DE" dirty="0" smtClean="0"/>
          </a:p>
          <a:p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person</a:t>
            </a:r>
            <a:r>
              <a:rPr lang="de-DE" dirty="0" smtClean="0"/>
              <a:t> </a:t>
            </a:r>
            <a:r>
              <a:rPr lang="de-DE" dirty="0" err="1" smtClean="0"/>
              <a:t>name</a:t>
            </a:r>
            <a:r>
              <a:rPr lang="de-DE" dirty="0" smtClean="0"/>
              <a:t> at least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things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will </a:t>
            </a:r>
            <a:r>
              <a:rPr lang="de-DE" dirty="0" err="1" smtClean="0"/>
              <a:t>investigate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want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learn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later</a:t>
            </a:r>
            <a:endParaRPr lang="de-DE" dirty="0" smtClean="0"/>
          </a:p>
          <a:p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person</a:t>
            </a:r>
            <a:r>
              <a:rPr lang="de-DE" dirty="0" smtClean="0"/>
              <a:t> </a:t>
            </a:r>
            <a:r>
              <a:rPr lang="de-DE" dirty="0" err="1" smtClean="0"/>
              <a:t>names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support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might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these</a:t>
            </a:r>
            <a:r>
              <a:rPr lang="de-DE" dirty="0" smtClean="0"/>
              <a:t> </a:t>
            </a:r>
            <a:r>
              <a:rPr lang="de-DE" dirty="0" err="1" smtClean="0"/>
              <a:t>steps</a:t>
            </a:r>
            <a:r>
              <a:rPr lang="de-DE" dirty="0" smtClean="0"/>
              <a:t> </a:t>
            </a:r>
            <a:r>
              <a:rPr lang="de-DE" dirty="0" err="1" smtClean="0"/>
              <a:t>forwards</a:t>
            </a:r>
            <a:endParaRPr lang="de-DE" dirty="0" smtClean="0"/>
          </a:p>
          <a:p>
            <a:endParaRPr lang="de-DE" dirty="0"/>
          </a:p>
          <a:p>
            <a:pPr marL="0" indent="0">
              <a:buNone/>
            </a:pPr>
            <a:r>
              <a:rPr lang="de-DE" b="1" dirty="0" smtClean="0"/>
              <a:t>EACH PAIR SHARES FOR TWO-MINUTES IN PLENARY</a:t>
            </a: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948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 dirty="0"/>
              <a:t>Review of the training, and elicitation of next steps by the participants 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err="1" smtClean="0"/>
              <a:t>Talking</a:t>
            </a:r>
            <a:r>
              <a:rPr lang="de-DE" dirty="0" smtClean="0"/>
              <a:t> </a:t>
            </a:r>
            <a:r>
              <a:rPr lang="de-DE" dirty="0" err="1" smtClean="0"/>
              <a:t>together</a:t>
            </a:r>
            <a:r>
              <a:rPr lang="de-DE" dirty="0" smtClean="0"/>
              <a:t>:</a:t>
            </a:r>
          </a:p>
          <a:p>
            <a:r>
              <a:rPr lang="en-US" dirty="0" smtClean="0"/>
              <a:t>What were the most helpful parts of the training?</a:t>
            </a:r>
          </a:p>
          <a:p>
            <a:r>
              <a:rPr lang="en-US" dirty="0" smtClean="0"/>
              <a:t>On what topics did you learn the most?</a:t>
            </a:r>
          </a:p>
          <a:p>
            <a:r>
              <a:rPr lang="en-US" dirty="0" smtClean="0"/>
              <a:t>What topics will you need to talk most about to your colleagues?</a:t>
            </a:r>
          </a:p>
          <a:p>
            <a:r>
              <a:rPr lang="en-US" dirty="0" smtClean="0"/>
              <a:t>What parts of the training were less helpful? Why?</a:t>
            </a:r>
          </a:p>
          <a:p>
            <a:r>
              <a:rPr lang="en-US" smtClean="0"/>
              <a:t>Any suggestions for topics to add, for any future training?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790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 dirty="0" smtClean="0"/>
              <a:t>Participant evaluations 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err="1" smtClean="0"/>
              <a:t>Please</a:t>
            </a:r>
            <a:r>
              <a:rPr lang="de-DE" dirty="0" smtClean="0"/>
              <a:t> </a:t>
            </a:r>
            <a:r>
              <a:rPr lang="de-DE" dirty="0" err="1" smtClean="0"/>
              <a:t>complete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</a:t>
            </a:r>
            <a:r>
              <a:rPr lang="de-DE" dirty="0" smtClean="0"/>
              <a:t> </a:t>
            </a:r>
            <a:r>
              <a:rPr lang="de-DE" dirty="0" err="1" smtClean="0"/>
              <a:t>forms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 smtClean="0"/>
              <a:t>Completed</a:t>
            </a:r>
            <a:r>
              <a:rPr lang="de-DE" dirty="0" smtClean="0"/>
              <a:t> </a:t>
            </a:r>
            <a:r>
              <a:rPr lang="de-DE" dirty="0" err="1" smtClean="0"/>
              <a:t>forms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left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desk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front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room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thanks</a:t>
            </a:r>
            <a:r>
              <a:rPr lang="de-DE" dirty="0" smtClean="0"/>
              <a:t>!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699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 dirty="0" smtClean="0"/>
              <a:t>Wrap-up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err="1" smtClean="0"/>
              <a:t>Anything</a:t>
            </a:r>
            <a:r>
              <a:rPr lang="de-DE" dirty="0" smtClean="0"/>
              <a:t> </a:t>
            </a:r>
            <a:r>
              <a:rPr lang="de-DE" dirty="0" err="1" smtClean="0"/>
              <a:t>else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would</a:t>
            </a:r>
            <a:r>
              <a:rPr lang="de-DE" dirty="0" smtClean="0"/>
              <a:t> like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?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stay</a:t>
            </a:r>
            <a:r>
              <a:rPr lang="de-DE" dirty="0" smtClean="0"/>
              <a:t> in </a:t>
            </a:r>
            <a:r>
              <a:rPr lang="de-DE" dirty="0" err="1" smtClean="0"/>
              <a:t>contact</a:t>
            </a:r>
            <a:r>
              <a:rPr lang="de-DE" dirty="0" smtClean="0"/>
              <a:t> </a:t>
            </a:r>
            <a:r>
              <a:rPr lang="mr-IN" dirty="0" smtClean="0"/>
              <a:t>–</a:t>
            </a:r>
            <a:r>
              <a:rPr lang="de-DE" dirty="0" smtClean="0"/>
              <a:t> </a:t>
            </a:r>
            <a:r>
              <a:rPr lang="de-DE" dirty="0" err="1" smtClean="0"/>
              <a:t>facilitator@emailaddress.com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(</a:t>
            </a:r>
            <a:r>
              <a:rPr lang="de-DE" i="1" dirty="0" smtClean="0"/>
              <a:t>FACILITATOR TO MAKE ANY ADDITIONS HERE)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726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64" y="2755191"/>
            <a:ext cx="10972800" cy="1143000"/>
          </a:xfrm>
        </p:spPr>
        <p:txBody>
          <a:bodyPr/>
          <a:lstStyle/>
          <a:p>
            <a:r>
              <a:rPr lang="en-US" smtClean="0"/>
              <a:t>Thank you!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105444"/>
      </p:ext>
    </p:extLst>
  </p:cSld>
  <p:clrMapOvr>
    <a:masterClrMapping/>
  </p:clrMapOvr>
</p:sld>
</file>

<file path=ppt/theme/theme1.xml><?xml version="1.0" encoding="utf-8"?>
<a:theme xmlns:a="http://schemas.openxmlformats.org/drawingml/2006/main" name="1_4. Shelter Cluster PowerPoint Template (2007 and later)">
  <a:themeElements>
    <a:clrScheme name="Shelter Cluster 3 Soft">
      <a:dk1>
        <a:sysClr val="windowText" lastClr="000000"/>
      </a:dk1>
      <a:lt1>
        <a:sysClr val="window" lastClr="FFFFFF"/>
      </a:lt1>
      <a:dk2>
        <a:srgbClr val="04314C"/>
      </a:dk2>
      <a:lt2>
        <a:srgbClr val="F6F6F6"/>
      </a:lt2>
      <a:accent1>
        <a:srgbClr val="365A70"/>
      </a:accent1>
      <a:accent2>
        <a:srgbClr val="FFC133"/>
      </a:accent2>
      <a:accent3>
        <a:srgbClr val="994345"/>
      </a:accent3>
      <a:accent4>
        <a:srgbClr val="84C559"/>
      </a:accent4>
      <a:accent5>
        <a:srgbClr val="FD3333"/>
      </a:accent5>
      <a:accent6>
        <a:srgbClr val="459FD5"/>
      </a:accent6>
      <a:hlink>
        <a:srgbClr val="994345"/>
      </a:hlink>
      <a:folHlink>
        <a:srgbClr val="7030A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10871</TotalTime>
  <Words>244</Words>
  <Application>Microsoft Macintosh PowerPoint</Application>
  <PresentationFormat>Widescreen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Calibri</vt:lpstr>
      <vt:lpstr>Gill Sans Infant MT</vt:lpstr>
      <vt:lpstr>Mangal</vt:lpstr>
      <vt:lpstr>Times New Roman</vt:lpstr>
      <vt:lpstr>Verdana</vt:lpstr>
      <vt:lpstr>Wingdings</vt:lpstr>
      <vt:lpstr>Arial</vt:lpstr>
      <vt:lpstr>1_4. Shelter Cluster PowerPoint Template (2007 and later)</vt:lpstr>
      <vt:lpstr>Wrap-up, Next Steps   </vt:lpstr>
      <vt:lpstr>Wrap-up, Next Steps</vt:lpstr>
      <vt:lpstr>Review of the training, and elicitation of next steps by the participants  </vt:lpstr>
      <vt:lpstr>Review of the training, and elicitation of next steps by the participants  </vt:lpstr>
      <vt:lpstr>Participant evaluations  </vt:lpstr>
      <vt:lpstr>Wrap-up </vt:lpstr>
      <vt:lpstr>Thank you!</vt:lpstr>
    </vt:vector>
  </TitlesOfParts>
  <Company/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kennedy</dc:creator>
  <cp:lastModifiedBy>james kennedy</cp:lastModifiedBy>
  <cp:revision>333</cp:revision>
  <dcterms:created xsi:type="dcterms:W3CDTF">2019-01-07T15:35:56Z</dcterms:created>
  <dcterms:modified xsi:type="dcterms:W3CDTF">2019-01-29T07:29:21Z</dcterms:modified>
</cp:coreProperties>
</file>